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63" r:id="rId13"/>
    <p:sldId id="264" r:id="rId14"/>
    <p:sldId id="261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598"/>
  </p:normalViewPr>
  <p:slideViewPr>
    <p:cSldViewPr showGuides="1">
      <p:cViewPr varScale="1">
        <p:scale>
          <a:sx n="158" d="100"/>
          <a:sy n="158" d="100"/>
        </p:scale>
        <p:origin x="11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5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1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6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9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7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6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1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0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7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4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0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0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5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0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05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0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2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2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6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1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3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8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93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2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9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1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5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66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3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1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2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726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2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5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3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1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4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0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36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81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2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9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E4002-CEB4-B5D1-2F92-3DE8943E70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D319C-FBBE-D6E8-5410-4357C44D0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YES </a:t>
            </a:r>
            <a:r>
              <a:rPr lang="en-US">
                <a:latin typeface="Arial"/>
                <a:cs typeface="Arial"/>
              </a:rPr>
              <a:t>Conflict of Interest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09399"/>
            <a:ext cx="5486400" cy="2657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90636"/>
            <a:ext cx="1143000" cy="381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61065B2-6DE0-3C4D-8445-F3BCF9FF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81150"/>
            <a:ext cx="2675237" cy="30617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2F4AF4-580B-76DE-69E2-34159D915B4C}"/>
              </a:ext>
            </a:extLst>
          </p:cNvPr>
          <p:cNvSpPr txBox="1">
            <a:spLocks/>
          </p:cNvSpPr>
          <p:nvPr/>
        </p:nvSpPr>
        <p:spPr>
          <a:xfrm>
            <a:off x="351760" y="172864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400" i="1" dirty="0">
                <a:highlight>
                  <a:srgbClr val="FFFF00"/>
                </a:highlight>
                <a:cs typeface="Calibri"/>
              </a:rPr>
              <a:t>(Please delete this slide before adding this template to your presentation.)</a:t>
            </a:r>
          </a:p>
        </p:txBody>
      </p:sp>
    </p:spTree>
    <p:extLst>
      <p:ext uri="{BB962C8B-B14F-4D97-AF65-F5344CB8AC3E}">
        <p14:creationId xmlns:p14="http://schemas.microsoft.com/office/powerpoint/2010/main" val="8820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6507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</a:t>
            </a:r>
            <a:r>
              <a:rPr lang="en-US" sz="1400" dirty="0">
                <a:latin typeface="Arial"/>
                <a:cs typeface="Arial"/>
              </a:rPr>
              <a:t> 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</a:t>
            </a:r>
            <a:r>
              <a:rPr lang="en-US" sz="1400" dirty="0">
                <a:latin typeface="Arial"/>
                <a:cs typeface="Arial"/>
              </a:rPr>
              <a:t>. 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latin typeface="Arial"/>
                <a:cs typeface="Arial"/>
              </a:rPr>
              <a:t>All financial relationships have been mitigated.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867150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7125077" y="141998"/>
            <a:ext cx="198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2118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FF0ACF-1469-E90D-F900-5EA9D9385F27}"/>
              </a:ext>
            </a:extLst>
          </p:cNvPr>
          <p:cNvSpPr txBox="1"/>
          <p:nvPr/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Text-In Code</a:t>
            </a:r>
          </a:p>
          <a:p>
            <a:pPr algn="ctr"/>
            <a:r>
              <a:rPr lang="en-US" sz="4800" dirty="0">
                <a:highlight>
                  <a:srgbClr val="FFFF00"/>
                </a:highlight>
              </a:rPr>
              <a:t>XXXXX</a:t>
            </a:r>
          </a:p>
          <a:p>
            <a:pPr algn="ctr"/>
            <a:r>
              <a:rPr lang="en-US" dirty="0"/>
              <a:t>Attestation is open for 32 days.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Please contact the CME Team for any attestation issues at </a:t>
            </a:r>
            <a:r>
              <a:rPr lang="en-US" b="1" dirty="0" err="1"/>
              <a:t>CME.Upstate@prismahealth.org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43B0-2DF0-8F06-1D8D-38478B76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BCE1AF-FC1D-4E17-D37D-1CBCB8A9BD40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85F77-77E1-77F2-E36B-BC0802FCF792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566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431</Words>
  <Application>Microsoft Macintosh PowerPoint</Application>
  <PresentationFormat>On-screen Show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YES Conflict of Interest</vt:lpstr>
      <vt:lpstr>PowerPoint Presentation</vt:lpstr>
      <vt:lpstr>[Insert Activity Title Here] [Insert Speaker Name Here] [Insert Session Title Here] 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Bartels, Amanda</cp:lastModifiedBy>
  <cp:revision>46</cp:revision>
  <dcterms:created xsi:type="dcterms:W3CDTF">2019-03-26T13:56:08Z</dcterms:created>
  <dcterms:modified xsi:type="dcterms:W3CDTF">2025-10-28T11:17:48Z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