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63" r:id="rId13"/>
    <p:sldId id="264" r:id="rId14"/>
    <p:sldId id="261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/>
    <p:restoredTop sz="94558"/>
  </p:normalViewPr>
  <p:slideViewPr>
    <p:cSldViewPr showGuides="1">
      <p:cViewPr varScale="1">
        <p:scale>
          <a:sx n="161" d="100"/>
          <a:sy n="161" d="100"/>
        </p:scale>
        <p:origin x="106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FA4E6-628D-49B9-980E-E8FD58E0F8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5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1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5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6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9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7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6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1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0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7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4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0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0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5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0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05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0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2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2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6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1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3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8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93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2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9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1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5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66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3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1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2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726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2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5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3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1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4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0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36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81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2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9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E4002-CEB4-B5D1-2F92-3DE8943E70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D319C-FBBE-D6E8-5410-4357C44D0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YES </a:t>
            </a:r>
            <a:r>
              <a:rPr lang="en-US" dirty="0">
                <a:latin typeface="Arial"/>
                <a:cs typeface="Arial"/>
              </a:rPr>
              <a:t>Conflict of Interest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2F4AF4-580B-76DE-69E2-34159D915B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1760" y="172864"/>
            <a:ext cx="822960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  <a:t>DIRECTIONS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  <a:t>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j-ea"/>
                <a:cs typeface="Calibri"/>
              </a:rPr>
              <a:t>(Please delete this slide before adding this template to your presentation.)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09399"/>
            <a:ext cx="5486400" cy="265775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90636"/>
            <a:ext cx="1143000" cy="381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7" name="Picture 6" descr="A close-up of a document regarding financial relationships">
            <a:extLst>
              <a:ext uri="{FF2B5EF4-FFF2-40B4-BE49-F238E27FC236}">
                <a16:creationId xmlns:a16="http://schemas.microsoft.com/office/drawing/2014/main" id="{E61065B2-6DE0-3C4D-8445-F3BCF9FFDB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81150"/>
            <a:ext cx="2675237" cy="30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6507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</a:t>
            </a:r>
            <a:r>
              <a:rPr lang="en-US" sz="1400" dirty="0">
                <a:latin typeface="Arial"/>
                <a:cs typeface="Arial"/>
              </a:rPr>
              <a:t> 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Company].</a:t>
            </a:r>
            <a:endParaRPr lang="en-US" sz="14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for this educational event, is 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the Nature of the Financial Relationship] </a:t>
            </a:r>
            <a:r>
              <a:rPr lang="en-US" sz="1400" dirty="0">
                <a:latin typeface="Arial"/>
                <a:cs typeface="Arial"/>
              </a:rPr>
              <a:t>for </a:t>
            </a: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 of the Ineligible Company]</a:t>
            </a:r>
            <a:r>
              <a:rPr lang="en-US" sz="1400" dirty="0">
                <a:latin typeface="Arial"/>
                <a:cs typeface="Arial"/>
              </a:rPr>
              <a:t>. 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latin typeface="Arial"/>
                <a:cs typeface="Arial"/>
              </a:rPr>
              <a:t>All financial relationships have been mitigated.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867150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7125077" y="141998"/>
            <a:ext cx="198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2118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FF0ACF-1469-E90D-F900-5EA9D9385F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Text-In Code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XXXXX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Attestation is open for 32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contact the CME Team for any attestation issues 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CME@prismahealth.org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QR Code to create Ethos account">
            <a:extLst>
              <a:ext uri="{FF2B5EF4-FFF2-40B4-BE49-F238E27FC236}">
                <a16:creationId xmlns:a16="http://schemas.microsoft.com/office/drawing/2014/main" id="{9B8043B0-2DF0-8F06-1D8D-38478B76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BCE1AF-FC1D-4E17-D37D-1CBCB8A9BD40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85F77-77E1-77F2-E36B-BC0802FCF792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566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430</Words>
  <Application>Microsoft Macintosh PowerPoint</Application>
  <PresentationFormat>On-screen Show (16:9)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YES Conflict of Interest</vt:lpstr>
      <vt:lpstr>DIRECTIONS  (Please delete this slide before adding this template to your presentation.)</vt:lpstr>
      <vt:lpstr>[Insert Activity Title Here] [Insert Speaker Name Here] [Insert Session Title Here] </vt:lpstr>
      <vt:lpstr>Text-In Code XXXXX Attestation is open for 32 days.  Please contact the CME Team for any attestation issues at CME@prismahealth.org. 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Martin, Lexi</cp:lastModifiedBy>
  <cp:revision>47</cp:revision>
  <dcterms:created xsi:type="dcterms:W3CDTF">2019-03-26T13:56:08Z</dcterms:created>
  <dcterms:modified xsi:type="dcterms:W3CDTF">2026-04-08T17:24:36Z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