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4811" r:id="rId4"/>
  </p:sldMasterIdLst>
  <p:notesMasterIdLst>
    <p:notesMasterId r:id="rId30"/>
  </p:notesMasterIdLst>
  <p:sldIdLst>
    <p:sldId id="287" r:id="rId5"/>
    <p:sldId id="288" r:id="rId6"/>
    <p:sldId id="289" r:id="rId7"/>
    <p:sldId id="290" r:id="rId8"/>
    <p:sldId id="291" r:id="rId9"/>
    <p:sldId id="292" r:id="rId10"/>
    <p:sldId id="293" r:id="rId11"/>
    <p:sldId id="294" r:id="rId12"/>
    <p:sldId id="295" r:id="rId13"/>
    <p:sldId id="296" r:id="rId14"/>
    <p:sldId id="297" r:id="rId15"/>
    <p:sldId id="298" r:id="rId16"/>
    <p:sldId id="299" r:id="rId17"/>
    <p:sldId id="300" r:id="rId18"/>
    <p:sldId id="301" r:id="rId19"/>
    <p:sldId id="302" r:id="rId20"/>
    <p:sldId id="303" r:id="rId21"/>
    <p:sldId id="304" r:id="rId22"/>
    <p:sldId id="305" r:id="rId23"/>
    <p:sldId id="306" r:id="rId24"/>
    <p:sldId id="307" r:id="rId25"/>
    <p:sldId id="308" r:id="rId26"/>
    <p:sldId id="309" r:id="rId27"/>
    <p:sldId id="310" r:id="rId28"/>
    <p:sldId id="284" r:id="rId29"/>
  </p:sldIdLst>
  <p:sldSz cx="9144000" cy="5143500" type="screen16x9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1pPr>
    <a:lvl2pPr marL="191357" indent="667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2pPr>
    <a:lvl3pPr marL="383381" indent="667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3pPr>
    <a:lvl4pPr marL="575405" indent="667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4pPr>
    <a:lvl5pPr marL="767429" indent="667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5pPr>
    <a:lvl6pPr marL="960120" algn="l" defTabSz="192024" rtl="0" eaLnBrk="1" latinLnBrk="0" hangingPunct="1">
      <a:defRPr sz="24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6pPr>
    <a:lvl7pPr marL="1152144" algn="l" defTabSz="192024" rtl="0" eaLnBrk="1" latinLnBrk="0" hangingPunct="1">
      <a:defRPr sz="24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7pPr>
    <a:lvl8pPr marL="1344168" algn="l" defTabSz="192024" rtl="0" eaLnBrk="1" latinLnBrk="0" hangingPunct="1">
      <a:defRPr sz="24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8pPr>
    <a:lvl9pPr marL="1536192" algn="l" defTabSz="192024" rtl="0" eaLnBrk="1" latinLnBrk="0" hangingPunct="1">
      <a:defRPr sz="24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ED7964E-C52C-4775-BDE2-B2A6CF43F79B}" v="1" dt="2026-02-03T01:54:33.809"/>
    <p1510:client id="{E5E4946D-2E9C-4A3A-9FC5-C680A419B7E5}" v="3" dt="2026-02-03T03:11:41.0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50" autoAdjust="0"/>
    <p:restoredTop sz="88927" autoAdjust="0"/>
  </p:normalViewPr>
  <p:slideViewPr>
    <p:cSldViewPr snapToGrid="0" snapToObjects="1">
      <p:cViewPr varScale="1">
        <p:scale>
          <a:sx n="112" d="100"/>
          <a:sy n="112" d="100"/>
        </p:scale>
        <p:origin x="758" y="8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notesMaster" Target="notesMasters/notesMaster1.xml"/><Relationship Id="rId35" Type="http://schemas.microsoft.com/office/2016/11/relationships/changesInfo" Target="changesInfos/changesInfo1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ti Beben" userId="2f2211c2-42d1-46e4-a3e3-d67a35b7f566" providerId="ADAL" clId="{41F2E380-CB45-408B-BABF-A15F9A8D77C9}"/>
    <pc:docChg chg="custSel addSld delSld modSld sldOrd">
      <pc:chgData name="Kati Beben" userId="2f2211c2-42d1-46e4-a3e3-d67a35b7f566" providerId="ADAL" clId="{41F2E380-CB45-408B-BABF-A15F9A8D77C9}" dt="2026-02-03T03:16:24.236" v="718" actId="20577"/>
      <pc:docMkLst>
        <pc:docMk/>
      </pc:docMkLst>
      <pc:sldChg chg="addSp delSp modSp del mod ord">
        <pc:chgData name="Kati Beben" userId="2f2211c2-42d1-46e4-a3e3-d67a35b7f566" providerId="ADAL" clId="{41F2E380-CB45-408B-BABF-A15F9A8D77C9}" dt="2026-02-03T03:04:28.007" v="70" actId="47"/>
        <pc:sldMkLst>
          <pc:docMk/>
          <pc:sldMk cId="4048103460" sldId="256"/>
        </pc:sldMkLst>
        <pc:spChg chg="del">
          <ac:chgData name="Kati Beben" userId="2f2211c2-42d1-46e4-a3e3-d67a35b7f566" providerId="ADAL" clId="{41F2E380-CB45-408B-BABF-A15F9A8D77C9}" dt="2026-02-03T01:54:33.808" v="45" actId="931"/>
          <ac:spMkLst>
            <pc:docMk/>
            <pc:sldMk cId="4048103460" sldId="256"/>
            <ac:spMk id="2" creationId="{EA1FE9F9-0C2A-FF70-6F48-038EBF4C5205}"/>
          </ac:spMkLst>
        </pc:spChg>
        <pc:spChg chg="mod">
          <ac:chgData name="Kati Beben" userId="2f2211c2-42d1-46e4-a3e3-d67a35b7f566" providerId="ADAL" clId="{41F2E380-CB45-408B-BABF-A15F9A8D77C9}" dt="2026-02-03T01:55:44.991" v="58" actId="122"/>
          <ac:spMkLst>
            <pc:docMk/>
            <pc:sldMk cId="4048103460" sldId="256"/>
            <ac:spMk id="3" creationId="{FCBCD631-3274-DA8C-DF54-E9B2C9F4F218}"/>
          </ac:spMkLst>
        </pc:spChg>
        <pc:spChg chg="mod">
          <ac:chgData name="Kati Beben" userId="2f2211c2-42d1-46e4-a3e3-d67a35b7f566" providerId="ADAL" clId="{41F2E380-CB45-408B-BABF-A15F9A8D77C9}" dt="2026-02-03T01:55:26.811" v="56" actId="122"/>
          <ac:spMkLst>
            <pc:docMk/>
            <pc:sldMk cId="4048103460" sldId="256"/>
            <ac:spMk id="4" creationId="{B4406EF8-031D-C1F0-2F12-4A29EA1CC0E9}"/>
          </ac:spMkLst>
        </pc:spChg>
        <pc:picChg chg="add mod">
          <ac:chgData name="Kati Beben" userId="2f2211c2-42d1-46e4-a3e3-d67a35b7f566" providerId="ADAL" clId="{41F2E380-CB45-408B-BABF-A15F9A8D77C9}" dt="2026-02-03T01:54:33.808" v="45" actId="931"/>
          <ac:picMkLst>
            <pc:docMk/>
            <pc:sldMk cId="4048103460" sldId="256"/>
            <ac:picMk id="6" creationId="{0E13E55F-F8D7-A9A5-A7A6-6D6874E80648}"/>
          </ac:picMkLst>
        </pc:picChg>
      </pc:sldChg>
      <pc:sldChg chg="del">
        <pc:chgData name="Kati Beben" userId="2f2211c2-42d1-46e4-a3e3-d67a35b7f566" providerId="ADAL" clId="{41F2E380-CB45-408B-BABF-A15F9A8D77C9}" dt="2026-02-03T01:57:58.658" v="62" actId="47"/>
        <pc:sldMkLst>
          <pc:docMk/>
          <pc:sldMk cId="2822770210" sldId="257"/>
        </pc:sldMkLst>
      </pc:sldChg>
      <pc:sldChg chg="del">
        <pc:chgData name="Kati Beben" userId="2f2211c2-42d1-46e4-a3e3-d67a35b7f566" providerId="ADAL" clId="{41F2E380-CB45-408B-BABF-A15F9A8D77C9}" dt="2026-02-03T03:04:41.225" v="95" actId="47"/>
        <pc:sldMkLst>
          <pc:docMk/>
          <pc:sldMk cId="2876180608" sldId="258"/>
        </pc:sldMkLst>
      </pc:sldChg>
      <pc:sldChg chg="del">
        <pc:chgData name="Kati Beben" userId="2f2211c2-42d1-46e4-a3e3-d67a35b7f566" providerId="ADAL" clId="{41F2E380-CB45-408B-BABF-A15F9A8D77C9}" dt="2026-02-03T03:04:41.622" v="96" actId="47"/>
        <pc:sldMkLst>
          <pc:docMk/>
          <pc:sldMk cId="2068900098" sldId="259"/>
        </pc:sldMkLst>
      </pc:sldChg>
      <pc:sldChg chg="del">
        <pc:chgData name="Kati Beben" userId="2f2211c2-42d1-46e4-a3e3-d67a35b7f566" providerId="ADAL" clId="{41F2E380-CB45-408B-BABF-A15F9A8D77C9}" dt="2026-02-03T03:04:42.470" v="97" actId="47"/>
        <pc:sldMkLst>
          <pc:docMk/>
          <pc:sldMk cId="2052207447" sldId="260"/>
        </pc:sldMkLst>
      </pc:sldChg>
      <pc:sldChg chg="add del">
        <pc:chgData name="Kati Beben" userId="2f2211c2-42d1-46e4-a3e3-d67a35b7f566" providerId="ADAL" clId="{41F2E380-CB45-408B-BABF-A15F9A8D77C9}" dt="2026-02-03T01:57:54.622" v="61" actId="47"/>
        <pc:sldMkLst>
          <pc:docMk/>
          <pc:sldMk cId="1602184401" sldId="261"/>
        </pc:sldMkLst>
      </pc:sldChg>
      <pc:sldChg chg="modSp add del mod">
        <pc:chgData name="Kati Beben" userId="2f2211c2-42d1-46e4-a3e3-d67a35b7f566" providerId="ADAL" clId="{41F2E380-CB45-408B-BABF-A15F9A8D77C9}" dt="2026-02-03T03:04:30.034" v="71" actId="47"/>
        <pc:sldMkLst>
          <pc:docMk/>
          <pc:sldMk cId="3424705885" sldId="262"/>
        </pc:sldMkLst>
        <pc:spChg chg="mod">
          <ac:chgData name="Kati Beben" userId="2f2211c2-42d1-46e4-a3e3-d67a35b7f566" providerId="ADAL" clId="{41F2E380-CB45-408B-BABF-A15F9A8D77C9}" dt="2026-02-03T01:58:49.014" v="65" actId="20577"/>
          <ac:spMkLst>
            <pc:docMk/>
            <pc:sldMk cId="3424705885" sldId="262"/>
            <ac:spMk id="2" creationId="{5E30DF5E-65B0-3375-1D13-A99C14369B60}"/>
          </ac:spMkLst>
        </pc:spChg>
        <pc:spChg chg="mod">
          <ac:chgData name="Kati Beben" userId="2f2211c2-42d1-46e4-a3e3-d67a35b7f566" providerId="ADAL" clId="{41F2E380-CB45-408B-BABF-A15F9A8D77C9}" dt="2026-02-03T01:58:36.583" v="63" actId="255"/>
          <ac:spMkLst>
            <pc:docMk/>
            <pc:sldMk cId="3424705885" sldId="262"/>
            <ac:spMk id="3" creationId="{C4958882-708E-A466-2EAB-154476B9F976}"/>
          </ac:spMkLst>
        </pc:spChg>
      </pc:sldChg>
      <pc:sldChg chg="add del">
        <pc:chgData name="Kati Beben" userId="2f2211c2-42d1-46e4-a3e3-d67a35b7f566" providerId="ADAL" clId="{41F2E380-CB45-408B-BABF-A15F9A8D77C9}" dt="2026-02-03T02:01:40.938" v="66" actId="47"/>
        <pc:sldMkLst>
          <pc:docMk/>
          <pc:sldMk cId="169337833" sldId="263"/>
        </pc:sldMkLst>
      </pc:sldChg>
      <pc:sldChg chg="add del">
        <pc:chgData name="Kati Beben" userId="2f2211c2-42d1-46e4-a3e3-d67a35b7f566" providerId="ADAL" clId="{41F2E380-CB45-408B-BABF-A15F9A8D77C9}" dt="2026-02-03T03:04:31.025" v="72" actId="47"/>
        <pc:sldMkLst>
          <pc:docMk/>
          <pc:sldMk cId="1245196061" sldId="264"/>
        </pc:sldMkLst>
      </pc:sldChg>
      <pc:sldChg chg="add del">
        <pc:chgData name="Kati Beben" userId="2f2211c2-42d1-46e4-a3e3-d67a35b7f566" providerId="ADAL" clId="{41F2E380-CB45-408B-BABF-A15F9A8D77C9}" dt="2026-02-03T03:04:31.761" v="73" actId="47"/>
        <pc:sldMkLst>
          <pc:docMk/>
          <pc:sldMk cId="2242332447" sldId="265"/>
        </pc:sldMkLst>
      </pc:sldChg>
      <pc:sldChg chg="add del">
        <pc:chgData name="Kati Beben" userId="2f2211c2-42d1-46e4-a3e3-d67a35b7f566" providerId="ADAL" clId="{41F2E380-CB45-408B-BABF-A15F9A8D77C9}" dt="2026-02-03T03:04:32.681" v="74" actId="47"/>
        <pc:sldMkLst>
          <pc:docMk/>
          <pc:sldMk cId="331778850" sldId="266"/>
        </pc:sldMkLst>
      </pc:sldChg>
      <pc:sldChg chg="add del">
        <pc:chgData name="Kati Beben" userId="2f2211c2-42d1-46e4-a3e3-d67a35b7f566" providerId="ADAL" clId="{41F2E380-CB45-408B-BABF-A15F9A8D77C9}" dt="2026-02-03T03:04:33.290" v="75" actId="47"/>
        <pc:sldMkLst>
          <pc:docMk/>
          <pc:sldMk cId="668837381" sldId="267"/>
        </pc:sldMkLst>
      </pc:sldChg>
      <pc:sldChg chg="add del">
        <pc:chgData name="Kati Beben" userId="2f2211c2-42d1-46e4-a3e3-d67a35b7f566" providerId="ADAL" clId="{41F2E380-CB45-408B-BABF-A15F9A8D77C9}" dt="2026-02-03T03:04:33.930" v="76" actId="47"/>
        <pc:sldMkLst>
          <pc:docMk/>
          <pc:sldMk cId="3202797995" sldId="268"/>
        </pc:sldMkLst>
      </pc:sldChg>
      <pc:sldChg chg="add del">
        <pc:chgData name="Kati Beben" userId="2f2211c2-42d1-46e4-a3e3-d67a35b7f566" providerId="ADAL" clId="{41F2E380-CB45-408B-BABF-A15F9A8D77C9}" dt="2026-02-03T03:04:34.520" v="77" actId="47"/>
        <pc:sldMkLst>
          <pc:docMk/>
          <pc:sldMk cId="131328439" sldId="269"/>
        </pc:sldMkLst>
      </pc:sldChg>
      <pc:sldChg chg="add del">
        <pc:chgData name="Kati Beben" userId="2f2211c2-42d1-46e4-a3e3-d67a35b7f566" providerId="ADAL" clId="{41F2E380-CB45-408B-BABF-A15F9A8D77C9}" dt="2026-02-03T03:04:34.919" v="78" actId="47"/>
        <pc:sldMkLst>
          <pc:docMk/>
          <pc:sldMk cId="2835555595" sldId="270"/>
        </pc:sldMkLst>
      </pc:sldChg>
      <pc:sldChg chg="add del">
        <pc:chgData name="Kati Beben" userId="2f2211c2-42d1-46e4-a3e3-d67a35b7f566" providerId="ADAL" clId="{41F2E380-CB45-408B-BABF-A15F9A8D77C9}" dt="2026-02-03T03:04:35.329" v="79" actId="47"/>
        <pc:sldMkLst>
          <pc:docMk/>
          <pc:sldMk cId="3454065370" sldId="271"/>
        </pc:sldMkLst>
      </pc:sldChg>
      <pc:sldChg chg="add del">
        <pc:chgData name="Kati Beben" userId="2f2211c2-42d1-46e4-a3e3-d67a35b7f566" providerId="ADAL" clId="{41F2E380-CB45-408B-BABF-A15F9A8D77C9}" dt="2026-02-03T03:04:35.727" v="80" actId="47"/>
        <pc:sldMkLst>
          <pc:docMk/>
          <pc:sldMk cId="2796574710" sldId="272"/>
        </pc:sldMkLst>
      </pc:sldChg>
      <pc:sldChg chg="add del">
        <pc:chgData name="Kati Beben" userId="2f2211c2-42d1-46e4-a3e3-d67a35b7f566" providerId="ADAL" clId="{41F2E380-CB45-408B-BABF-A15F9A8D77C9}" dt="2026-02-03T03:04:36.179" v="81" actId="47"/>
        <pc:sldMkLst>
          <pc:docMk/>
          <pc:sldMk cId="3975547311" sldId="273"/>
        </pc:sldMkLst>
      </pc:sldChg>
      <pc:sldChg chg="add del">
        <pc:chgData name="Kati Beben" userId="2f2211c2-42d1-46e4-a3e3-d67a35b7f566" providerId="ADAL" clId="{41F2E380-CB45-408B-BABF-A15F9A8D77C9}" dt="2026-02-03T03:04:36.642" v="82" actId="47"/>
        <pc:sldMkLst>
          <pc:docMk/>
          <pc:sldMk cId="734145189" sldId="274"/>
        </pc:sldMkLst>
      </pc:sldChg>
      <pc:sldChg chg="add del">
        <pc:chgData name="Kati Beben" userId="2f2211c2-42d1-46e4-a3e3-d67a35b7f566" providerId="ADAL" clId="{41F2E380-CB45-408B-BABF-A15F9A8D77C9}" dt="2026-02-03T03:04:37.087" v="83" actId="47"/>
        <pc:sldMkLst>
          <pc:docMk/>
          <pc:sldMk cId="2573832121" sldId="275"/>
        </pc:sldMkLst>
      </pc:sldChg>
      <pc:sldChg chg="add del">
        <pc:chgData name="Kati Beben" userId="2f2211c2-42d1-46e4-a3e3-d67a35b7f566" providerId="ADAL" clId="{41F2E380-CB45-408B-BABF-A15F9A8D77C9}" dt="2026-02-03T03:04:37.419" v="84" actId="47"/>
        <pc:sldMkLst>
          <pc:docMk/>
          <pc:sldMk cId="178001879" sldId="276"/>
        </pc:sldMkLst>
      </pc:sldChg>
      <pc:sldChg chg="add del">
        <pc:chgData name="Kati Beben" userId="2f2211c2-42d1-46e4-a3e3-d67a35b7f566" providerId="ADAL" clId="{41F2E380-CB45-408B-BABF-A15F9A8D77C9}" dt="2026-02-03T03:04:37.732" v="85" actId="47"/>
        <pc:sldMkLst>
          <pc:docMk/>
          <pc:sldMk cId="433788235" sldId="277"/>
        </pc:sldMkLst>
      </pc:sldChg>
      <pc:sldChg chg="add del">
        <pc:chgData name="Kati Beben" userId="2f2211c2-42d1-46e4-a3e3-d67a35b7f566" providerId="ADAL" clId="{41F2E380-CB45-408B-BABF-A15F9A8D77C9}" dt="2026-02-03T03:04:38.036" v="86" actId="47"/>
        <pc:sldMkLst>
          <pc:docMk/>
          <pc:sldMk cId="3798900365" sldId="278"/>
        </pc:sldMkLst>
      </pc:sldChg>
      <pc:sldChg chg="add del">
        <pc:chgData name="Kati Beben" userId="2f2211c2-42d1-46e4-a3e3-d67a35b7f566" providerId="ADAL" clId="{41F2E380-CB45-408B-BABF-A15F9A8D77C9}" dt="2026-02-03T03:04:38.286" v="87" actId="47"/>
        <pc:sldMkLst>
          <pc:docMk/>
          <pc:sldMk cId="506012820" sldId="279"/>
        </pc:sldMkLst>
      </pc:sldChg>
      <pc:sldChg chg="add del">
        <pc:chgData name="Kati Beben" userId="2f2211c2-42d1-46e4-a3e3-d67a35b7f566" providerId="ADAL" clId="{41F2E380-CB45-408B-BABF-A15F9A8D77C9}" dt="2026-02-03T03:04:38.564" v="88" actId="47"/>
        <pc:sldMkLst>
          <pc:docMk/>
          <pc:sldMk cId="4098255387" sldId="280"/>
        </pc:sldMkLst>
      </pc:sldChg>
      <pc:sldChg chg="add del">
        <pc:chgData name="Kati Beben" userId="2f2211c2-42d1-46e4-a3e3-d67a35b7f566" providerId="ADAL" clId="{41F2E380-CB45-408B-BABF-A15F9A8D77C9}" dt="2026-02-03T03:04:38.913" v="89" actId="47"/>
        <pc:sldMkLst>
          <pc:docMk/>
          <pc:sldMk cId="3517062534" sldId="281"/>
        </pc:sldMkLst>
      </pc:sldChg>
      <pc:sldChg chg="add del">
        <pc:chgData name="Kati Beben" userId="2f2211c2-42d1-46e4-a3e3-d67a35b7f566" providerId="ADAL" clId="{41F2E380-CB45-408B-BABF-A15F9A8D77C9}" dt="2026-02-03T03:04:39.300" v="90" actId="47"/>
        <pc:sldMkLst>
          <pc:docMk/>
          <pc:sldMk cId="3181964012" sldId="282"/>
        </pc:sldMkLst>
      </pc:sldChg>
      <pc:sldChg chg="add del">
        <pc:chgData name="Kati Beben" userId="2f2211c2-42d1-46e4-a3e3-d67a35b7f566" providerId="ADAL" clId="{41F2E380-CB45-408B-BABF-A15F9A8D77C9}" dt="2026-02-03T03:04:39.661" v="91" actId="47"/>
        <pc:sldMkLst>
          <pc:docMk/>
          <pc:sldMk cId="2941448242" sldId="283"/>
        </pc:sldMkLst>
      </pc:sldChg>
      <pc:sldChg chg="add del">
        <pc:chgData name="Kati Beben" userId="2f2211c2-42d1-46e4-a3e3-d67a35b7f566" providerId="ADAL" clId="{41F2E380-CB45-408B-BABF-A15F9A8D77C9}" dt="2026-02-03T03:04:40.060" v="92" actId="47"/>
        <pc:sldMkLst>
          <pc:docMk/>
          <pc:sldMk cId="2721514671" sldId="284"/>
        </pc:sldMkLst>
      </pc:sldChg>
      <pc:sldChg chg="add">
        <pc:chgData name="Kati Beben" userId="2f2211c2-42d1-46e4-a3e3-d67a35b7f566" providerId="ADAL" clId="{41F2E380-CB45-408B-BABF-A15F9A8D77C9}" dt="2026-02-03T03:06:28.268" v="106"/>
        <pc:sldMkLst>
          <pc:docMk/>
          <pc:sldMk cId="3374040655" sldId="284"/>
        </pc:sldMkLst>
      </pc:sldChg>
      <pc:sldChg chg="add del">
        <pc:chgData name="Kati Beben" userId="2f2211c2-42d1-46e4-a3e3-d67a35b7f566" providerId="ADAL" clId="{41F2E380-CB45-408B-BABF-A15F9A8D77C9}" dt="2026-02-03T03:04:40.474" v="93" actId="47"/>
        <pc:sldMkLst>
          <pc:docMk/>
          <pc:sldMk cId="2748390615" sldId="285"/>
        </pc:sldMkLst>
      </pc:sldChg>
      <pc:sldChg chg="add del">
        <pc:chgData name="Kati Beben" userId="2f2211c2-42d1-46e4-a3e3-d67a35b7f566" providerId="ADAL" clId="{41F2E380-CB45-408B-BABF-A15F9A8D77C9}" dt="2026-02-03T03:04:40.874" v="94" actId="47"/>
        <pc:sldMkLst>
          <pc:docMk/>
          <pc:sldMk cId="379227248" sldId="286"/>
        </pc:sldMkLst>
      </pc:sldChg>
      <pc:sldChg chg="add">
        <pc:chgData name="Kati Beben" userId="2f2211c2-42d1-46e4-a3e3-d67a35b7f566" providerId="ADAL" clId="{41F2E380-CB45-408B-BABF-A15F9A8D77C9}" dt="2026-02-03T03:04:17.557" v="69"/>
        <pc:sldMkLst>
          <pc:docMk/>
          <pc:sldMk cId="1237005637" sldId="287"/>
        </pc:sldMkLst>
      </pc:sldChg>
      <pc:sldChg chg="add">
        <pc:chgData name="Kati Beben" userId="2f2211c2-42d1-46e4-a3e3-d67a35b7f566" providerId="ADAL" clId="{41F2E380-CB45-408B-BABF-A15F9A8D77C9}" dt="2026-02-03T03:04:17.557" v="69"/>
        <pc:sldMkLst>
          <pc:docMk/>
          <pc:sldMk cId="3494525769" sldId="288"/>
        </pc:sldMkLst>
      </pc:sldChg>
      <pc:sldChg chg="add">
        <pc:chgData name="Kati Beben" userId="2f2211c2-42d1-46e4-a3e3-d67a35b7f566" providerId="ADAL" clId="{41F2E380-CB45-408B-BABF-A15F9A8D77C9}" dt="2026-02-03T03:04:17.557" v="69"/>
        <pc:sldMkLst>
          <pc:docMk/>
          <pc:sldMk cId="3668706858" sldId="289"/>
        </pc:sldMkLst>
      </pc:sldChg>
      <pc:sldChg chg="add modNotesTx">
        <pc:chgData name="Kati Beben" userId="2f2211c2-42d1-46e4-a3e3-d67a35b7f566" providerId="ADAL" clId="{41F2E380-CB45-408B-BABF-A15F9A8D77C9}" dt="2026-02-03T03:12:57.988" v="626" actId="20577"/>
        <pc:sldMkLst>
          <pc:docMk/>
          <pc:sldMk cId="1979198749" sldId="290"/>
        </pc:sldMkLst>
      </pc:sldChg>
      <pc:sldChg chg="add">
        <pc:chgData name="Kati Beben" userId="2f2211c2-42d1-46e4-a3e3-d67a35b7f566" providerId="ADAL" clId="{41F2E380-CB45-408B-BABF-A15F9A8D77C9}" dt="2026-02-03T03:04:17.557" v="69"/>
        <pc:sldMkLst>
          <pc:docMk/>
          <pc:sldMk cId="54391771" sldId="291"/>
        </pc:sldMkLst>
      </pc:sldChg>
      <pc:sldChg chg="modSp add mod">
        <pc:chgData name="Kati Beben" userId="2f2211c2-42d1-46e4-a3e3-d67a35b7f566" providerId="ADAL" clId="{41F2E380-CB45-408B-BABF-A15F9A8D77C9}" dt="2026-02-03T03:13:47.925" v="648" actId="20577"/>
        <pc:sldMkLst>
          <pc:docMk/>
          <pc:sldMk cId="4050402564" sldId="292"/>
        </pc:sldMkLst>
        <pc:graphicFrameChg chg="modGraphic">
          <ac:chgData name="Kati Beben" userId="2f2211c2-42d1-46e4-a3e3-d67a35b7f566" providerId="ADAL" clId="{41F2E380-CB45-408B-BABF-A15F9A8D77C9}" dt="2026-02-03T03:13:47.925" v="648" actId="20577"/>
          <ac:graphicFrameMkLst>
            <pc:docMk/>
            <pc:sldMk cId="4050402564" sldId="292"/>
            <ac:graphicFrameMk id="4" creationId="{2A6383F9-99F7-3FB0-3676-9300E4A69A20}"/>
          </ac:graphicFrameMkLst>
        </pc:graphicFrameChg>
      </pc:sldChg>
      <pc:sldChg chg="add modNotesTx">
        <pc:chgData name="Kati Beben" userId="2f2211c2-42d1-46e4-a3e3-d67a35b7f566" providerId="ADAL" clId="{41F2E380-CB45-408B-BABF-A15F9A8D77C9}" dt="2026-02-03T03:15:57.699" v="712" actId="20577"/>
        <pc:sldMkLst>
          <pc:docMk/>
          <pc:sldMk cId="2018588481" sldId="293"/>
        </pc:sldMkLst>
      </pc:sldChg>
      <pc:sldChg chg="add">
        <pc:chgData name="Kati Beben" userId="2f2211c2-42d1-46e4-a3e3-d67a35b7f566" providerId="ADAL" clId="{41F2E380-CB45-408B-BABF-A15F9A8D77C9}" dt="2026-02-03T03:04:17.557" v="69"/>
        <pc:sldMkLst>
          <pc:docMk/>
          <pc:sldMk cId="4133770755" sldId="294"/>
        </pc:sldMkLst>
      </pc:sldChg>
      <pc:sldChg chg="add">
        <pc:chgData name="Kati Beben" userId="2f2211c2-42d1-46e4-a3e3-d67a35b7f566" providerId="ADAL" clId="{41F2E380-CB45-408B-BABF-A15F9A8D77C9}" dt="2026-02-03T03:04:17.557" v="69"/>
        <pc:sldMkLst>
          <pc:docMk/>
          <pc:sldMk cId="2323743463" sldId="295"/>
        </pc:sldMkLst>
      </pc:sldChg>
      <pc:sldChg chg="add">
        <pc:chgData name="Kati Beben" userId="2f2211c2-42d1-46e4-a3e3-d67a35b7f566" providerId="ADAL" clId="{41F2E380-CB45-408B-BABF-A15F9A8D77C9}" dt="2026-02-03T03:04:17.557" v="69"/>
        <pc:sldMkLst>
          <pc:docMk/>
          <pc:sldMk cId="2526451571" sldId="296"/>
        </pc:sldMkLst>
      </pc:sldChg>
      <pc:sldChg chg="add">
        <pc:chgData name="Kati Beben" userId="2f2211c2-42d1-46e4-a3e3-d67a35b7f566" providerId="ADAL" clId="{41F2E380-CB45-408B-BABF-A15F9A8D77C9}" dt="2026-02-03T03:04:17.557" v="69"/>
        <pc:sldMkLst>
          <pc:docMk/>
          <pc:sldMk cId="3981295492" sldId="297"/>
        </pc:sldMkLst>
      </pc:sldChg>
      <pc:sldChg chg="add">
        <pc:chgData name="Kati Beben" userId="2f2211c2-42d1-46e4-a3e3-d67a35b7f566" providerId="ADAL" clId="{41F2E380-CB45-408B-BABF-A15F9A8D77C9}" dt="2026-02-03T03:04:17.557" v="69"/>
        <pc:sldMkLst>
          <pc:docMk/>
          <pc:sldMk cId="3033976901" sldId="298"/>
        </pc:sldMkLst>
      </pc:sldChg>
      <pc:sldChg chg="add">
        <pc:chgData name="Kati Beben" userId="2f2211c2-42d1-46e4-a3e3-d67a35b7f566" providerId="ADAL" clId="{41F2E380-CB45-408B-BABF-A15F9A8D77C9}" dt="2026-02-03T03:04:17.557" v="69"/>
        <pc:sldMkLst>
          <pc:docMk/>
          <pc:sldMk cId="2715706070" sldId="299"/>
        </pc:sldMkLst>
      </pc:sldChg>
      <pc:sldChg chg="add">
        <pc:chgData name="Kati Beben" userId="2f2211c2-42d1-46e4-a3e3-d67a35b7f566" providerId="ADAL" clId="{41F2E380-CB45-408B-BABF-A15F9A8D77C9}" dt="2026-02-03T03:04:17.557" v="69"/>
        <pc:sldMkLst>
          <pc:docMk/>
          <pc:sldMk cId="931784098" sldId="300"/>
        </pc:sldMkLst>
      </pc:sldChg>
      <pc:sldChg chg="add">
        <pc:chgData name="Kati Beben" userId="2f2211c2-42d1-46e4-a3e3-d67a35b7f566" providerId="ADAL" clId="{41F2E380-CB45-408B-BABF-A15F9A8D77C9}" dt="2026-02-03T03:04:17.557" v="69"/>
        <pc:sldMkLst>
          <pc:docMk/>
          <pc:sldMk cId="1450753504" sldId="301"/>
        </pc:sldMkLst>
      </pc:sldChg>
      <pc:sldChg chg="add modNotesTx">
        <pc:chgData name="Kati Beben" userId="2f2211c2-42d1-46e4-a3e3-d67a35b7f566" providerId="ADAL" clId="{41F2E380-CB45-408B-BABF-A15F9A8D77C9}" dt="2026-02-03T03:16:11.929" v="715" actId="20577"/>
        <pc:sldMkLst>
          <pc:docMk/>
          <pc:sldMk cId="3759661091" sldId="302"/>
        </pc:sldMkLst>
      </pc:sldChg>
      <pc:sldChg chg="add">
        <pc:chgData name="Kati Beben" userId="2f2211c2-42d1-46e4-a3e3-d67a35b7f566" providerId="ADAL" clId="{41F2E380-CB45-408B-BABF-A15F9A8D77C9}" dt="2026-02-03T03:04:17.557" v="69"/>
        <pc:sldMkLst>
          <pc:docMk/>
          <pc:sldMk cId="3684725933" sldId="303"/>
        </pc:sldMkLst>
      </pc:sldChg>
      <pc:sldChg chg="add">
        <pc:chgData name="Kati Beben" userId="2f2211c2-42d1-46e4-a3e3-d67a35b7f566" providerId="ADAL" clId="{41F2E380-CB45-408B-BABF-A15F9A8D77C9}" dt="2026-02-03T03:04:17.557" v="69"/>
        <pc:sldMkLst>
          <pc:docMk/>
          <pc:sldMk cId="586259343" sldId="304"/>
        </pc:sldMkLst>
      </pc:sldChg>
      <pc:sldChg chg="add">
        <pc:chgData name="Kati Beben" userId="2f2211c2-42d1-46e4-a3e3-d67a35b7f566" providerId="ADAL" clId="{41F2E380-CB45-408B-BABF-A15F9A8D77C9}" dt="2026-02-03T03:04:17.557" v="69"/>
        <pc:sldMkLst>
          <pc:docMk/>
          <pc:sldMk cId="2046839374" sldId="305"/>
        </pc:sldMkLst>
      </pc:sldChg>
      <pc:sldChg chg="add">
        <pc:chgData name="Kati Beben" userId="2f2211c2-42d1-46e4-a3e3-d67a35b7f566" providerId="ADAL" clId="{41F2E380-CB45-408B-BABF-A15F9A8D77C9}" dt="2026-02-03T03:04:17.557" v="69"/>
        <pc:sldMkLst>
          <pc:docMk/>
          <pc:sldMk cId="2864953401" sldId="306"/>
        </pc:sldMkLst>
      </pc:sldChg>
      <pc:sldChg chg="add">
        <pc:chgData name="Kati Beben" userId="2f2211c2-42d1-46e4-a3e3-d67a35b7f566" providerId="ADAL" clId="{41F2E380-CB45-408B-BABF-A15F9A8D77C9}" dt="2026-02-03T03:04:17.557" v="69"/>
        <pc:sldMkLst>
          <pc:docMk/>
          <pc:sldMk cId="3117729779" sldId="307"/>
        </pc:sldMkLst>
      </pc:sldChg>
      <pc:sldChg chg="add">
        <pc:chgData name="Kati Beben" userId="2f2211c2-42d1-46e4-a3e3-d67a35b7f566" providerId="ADAL" clId="{41F2E380-CB45-408B-BABF-A15F9A8D77C9}" dt="2026-02-03T03:04:17.557" v="69"/>
        <pc:sldMkLst>
          <pc:docMk/>
          <pc:sldMk cId="2422439607" sldId="308"/>
        </pc:sldMkLst>
      </pc:sldChg>
      <pc:sldChg chg="add modNotesTx">
        <pc:chgData name="Kati Beben" userId="2f2211c2-42d1-46e4-a3e3-d67a35b7f566" providerId="ADAL" clId="{41F2E380-CB45-408B-BABF-A15F9A8D77C9}" dt="2026-02-03T03:16:24.236" v="718" actId="20577"/>
        <pc:sldMkLst>
          <pc:docMk/>
          <pc:sldMk cId="3646529490" sldId="309"/>
        </pc:sldMkLst>
      </pc:sldChg>
      <pc:sldChg chg="addSp modSp new mod">
        <pc:chgData name="Kati Beben" userId="2f2211c2-42d1-46e4-a3e3-d67a35b7f566" providerId="ADAL" clId="{41F2E380-CB45-408B-BABF-A15F9A8D77C9}" dt="2026-02-03T03:11:41.004" v="625"/>
        <pc:sldMkLst>
          <pc:docMk/>
          <pc:sldMk cId="1669301138" sldId="310"/>
        </pc:sldMkLst>
        <pc:spChg chg="mod">
          <ac:chgData name="Kati Beben" userId="2f2211c2-42d1-46e4-a3e3-d67a35b7f566" providerId="ADAL" clId="{41F2E380-CB45-408B-BABF-A15F9A8D77C9}" dt="2026-02-03T03:11:20.640" v="624" actId="20577"/>
          <ac:spMkLst>
            <pc:docMk/>
            <pc:sldMk cId="1669301138" sldId="310"/>
            <ac:spMk id="2" creationId="{D2EF4A96-EADD-8DB5-03C4-7418D808FAE4}"/>
          </ac:spMkLst>
        </pc:spChg>
        <pc:spChg chg="mod">
          <ac:chgData name="Kati Beben" userId="2f2211c2-42d1-46e4-a3e3-d67a35b7f566" providerId="ADAL" clId="{41F2E380-CB45-408B-BABF-A15F9A8D77C9}" dt="2026-02-03T03:06:35.028" v="107" actId="255"/>
          <ac:spMkLst>
            <pc:docMk/>
            <pc:sldMk cId="1669301138" sldId="310"/>
            <ac:spMk id="3" creationId="{09D70841-AF75-B79C-CBF9-AE8479A6ABCF}"/>
          </ac:spMkLst>
        </pc:spChg>
        <pc:picChg chg="add mod">
          <ac:chgData name="Kati Beben" userId="2f2211c2-42d1-46e4-a3e3-d67a35b7f566" providerId="ADAL" clId="{41F2E380-CB45-408B-BABF-A15F9A8D77C9}" dt="2026-02-03T03:11:41.004" v="625"/>
          <ac:picMkLst>
            <pc:docMk/>
            <pc:sldMk cId="1669301138" sldId="310"/>
            <ac:picMk id="4" creationId="{1F8A23AE-7F0D-9A0C-4689-9B23ADBAC242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CFE51C8-3BEC-431F-B327-541D4DAB8E05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8D14871-9885-4BF5-A2CA-62C9CCAC9A6B}">
      <dgm:prSet phldrT="[Text]" custT="1"/>
      <dgm:spPr/>
      <dgm:t>
        <a:bodyPr/>
        <a:lstStyle/>
        <a:p>
          <a:r>
            <a:rPr lang="en-US" sz="2400" dirty="0"/>
            <a:t>Activity</a:t>
          </a:r>
        </a:p>
      </dgm:t>
    </dgm:pt>
    <dgm:pt modelId="{20BC4916-5358-4063-ABB4-2F97C476983C}" type="parTrans" cxnId="{6DB5A5C9-09DF-4FCD-BF2B-3B174A14D174}">
      <dgm:prSet/>
      <dgm:spPr/>
      <dgm:t>
        <a:bodyPr/>
        <a:lstStyle/>
        <a:p>
          <a:endParaRPr lang="en-US"/>
        </a:p>
      </dgm:t>
    </dgm:pt>
    <dgm:pt modelId="{9BEBF832-B4AC-493D-A070-1B3687AC4F49}" type="sibTrans" cxnId="{6DB5A5C9-09DF-4FCD-BF2B-3B174A14D174}">
      <dgm:prSet/>
      <dgm:spPr/>
      <dgm:t>
        <a:bodyPr/>
        <a:lstStyle/>
        <a:p>
          <a:endParaRPr lang="en-US"/>
        </a:p>
      </dgm:t>
    </dgm:pt>
    <dgm:pt modelId="{F9F4865B-EC08-4872-B3E0-FF84BB49D977}">
      <dgm:prSet phldrT="[Text]" custT="1"/>
      <dgm:spPr/>
      <dgm:t>
        <a:bodyPr/>
        <a:lstStyle/>
        <a:p>
          <a:r>
            <a:rPr lang="en-US" sz="1400" dirty="0"/>
            <a:t>(Sub)competency</a:t>
          </a:r>
        </a:p>
      </dgm:t>
    </dgm:pt>
    <dgm:pt modelId="{42819F08-6395-44CA-AD2B-CFDEC056E9EF}" type="parTrans" cxnId="{4DF460E2-32D9-495E-AB1F-299B3AA18528}">
      <dgm:prSet/>
      <dgm:spPr/>
      <dgm:t>
        <a:bodyPr/>
        <a:lstStyle/>
        <a:p>
          <a:endParaRPr lang="en-US"/>
        </a:p>
      </dgm:t>
    </dgm:pt>
    <dgm:pt modelId="{453CB555-F7F1-444A-9AFA-9DBC5778B93D}" type="sibTrans" cxnId="{4DF460E2-32D9-495E-AB1F-299B3AA18528}">
      <dgm:prSet/>
      <dgm:spPr/>
      <dgm:t>
        <a:bodyPr/>
        <a:lstStyle/>
        <a:p>
          <a:endParaRPr lang="en-US"/>
        </a:p>
      </dgm:t>
    </dgm:pt>
    <dgm:pt modelId="{F98BE05D-2C2A-4A3E-8F00-7FB23DBC7063}">
      <dgm:prSet phldrT="[Text]"/>
      <dgm:spPr/>
      <dgm:t>
        <a:bodyPr/>
        <a:lstStyle/>
        <a:p>
          <a:r>
            <a:rPr lang="en-US" dirty="0"/>
            <a:t>Milestone</a:t>
          </a:r>
        </a:p>
      </dgm:t>
    </dgm:pt>
    <dgm:pt modelId="{AC128628-65B4-4CB8-9A07-E29DC2220D72}" type="parTrans" cxnId="{4E4779A2-4660-49BF-8B81-3913AFFC79E7}">
      <dgm:prSet/>
      <dgm:spPr/>
      <dgm:t>
        <a:bodyPr/>
        <a:lstStyle/>
        <a:p>
          <a:endParaRPr lang="en-US"/>
        </a:p>
      </dgm:t>
    </dgm:pt>
    <dgm:pt modelId="{AA8FCEE6-351B-47E2-A3D1-9898F92E844B}" type="sibTrans" cxnId="{4E4779A2-4660-49BF-8B81-3913AFFC79E7}">
      <dgm:prSet/>
      <dgm:spPr/>
      <dgm:t>
        <a:bodyPr/>
        <a:lstStyle/>
        <a:p>
          <a:endParaRPr lang="en-US"/>
        </a:p>
      </dgm:t>
    </dgm:pt>
    <dgm:pt modelId="{F467FD22-2340-4F59-999A-439288D8B846}">
      <dgm:prSet phldrT="[Text]"/>
      <dgm:spPr/>
      <dgm:t>
        <a:bodyPr/>
        <a:lstStyle/>
        <a:p>
          <a:r>
            <a:rPr lang="en-US" dirty="0"/>
            <a:t>Milestone</a:t>
          </a:r>
        </a:p>
      </dgm:t>
    </dgm:pt>
    <dgm:pt modelId="{DF8B4403-5DE3-4B72-BCE8-7002BD30DA89}" type="parTrans" cxnId="{235739D1-04D0-4ADE-A3EF-65464824C3EE}">
      <dgm:prSet/>
      <dgm:spPr/>
      <dgm:t>
        <a:bodyPr/>
        <a:lstStyle/>
        <a:p>
          <a:endParaRPr lang="en-US"/>
        </a:p>
      </dgm:t>
    </dgm:pt>
    <dgm:pt modelId="{CAAB1C8E-AE39-445F-8592-9F800F5AE36E}" type="sibTrans" cxnId="{235739D1-04D0-4ADE-A3EF-65464824C3EE}">
      <dgm:prSet/>
      <dgm:spPr/>
      <dgm:t>
        <a:bodyPr/>
        <a:lstStyle/>
        <a:p>
          <a:endParaRPr lang="en-US"/>
        </a:p>
      </dgm:t>
    </dgm:pt>
    <dgm:pt modelId="{046125A3-3696-42AE-814F-21060E2DE9D2}">
      <dgm:prSet phldrT="[Text]" custT="1"/>
      <dgm:spPr/>
      <dgm:t>
        <a:bodyPr/>
        <a:lstStyle/>
        <a:p>
          <a:r>
            <a:rPr lang="en-US" sz="1400" dirty="0"/>
            <a:t>(Sub)competency</a:t>
          </a:r>
        </a:p>
      </dgm:t>
    </dgm:pt>
    <dgm:pt modelId="{A81AEF41-5C45-4D33-B8A9-37EBDAF2FCEF}" type="parTrans" cxnId="{B79C5585-F225-4160-ADF2-E2580A2953D0}">
      <dgm:prSet/>
      <dgm:spPr/>
      <dgm:t>
        <a:bodyPr/>
        <a:lstStyle/>
        <a:p>
          <a:endParaRPr lang="en-US"/>
        </a:p>
      </dgm:t>
    </dgm:pt>
    <dgm:pt modelId="{B305553A-F0A1-4DF8-A4D9-3CA027915DE8}" type="sibTrans" cxnId="{B79C5585-F225-4160-ADF2-E2580A2953D0}">
      <dgm:prSet/>
      <dgm:spPr/>
      <dgm:t>
        <a:bodyPr/>
        <a:lstStyle/>
        <a:p>
          <a:endParaRPr lang="en-US"/>
        </a:p>
      </dgm:t>
    </dgm:pt>
    <dgm:pt modelId="{9F2B5B46-E591-4972-8894-4B681A2B134E}">
      <dgm:prSet phldrT="[Text]"/>
      <dgm:spPr/>
      <dgm:t>
        <a:bodyPr/>
        <a:lstStyle/>
        <a:p>
          <a:r>
            <a:rPr lang="en-US" dirty="0"/>
            <a:t>Milestone</a:t>
          </a:r>
        </a:p>
      </dgm:t>
    </dgm:pt>
    <dgm:pt modelId="{95ED99D3-3D7F-49C6-B156-8869607FC6F9}" type="parTrans" cxnId="{96FD5575-9C77-4E17-8ECD-27B113BAB1D1}">
      <dgm:prSet/>
      <dgm:spPr/>
      <dgm:t>
        <a:bodyPr/>
        <a:lstStyle/>
        <a:p>
          <a:endParaRPr lang="en-US"/>
        </a:p>
      </dgm:t>
    </dgm:pt>
    <dgm:pt modelId="{B667B25B-D9AB-43CC-8129-931C94DAACC6}" type="sibTrans" cxnId="{96FD5575-9C77-4E17-8ECD-27B113BAB1D1}">
      <dgm:prSet/>
      <dgm:spPr/>
      <dgm:t>
        <a:bodyPr/>
        <a:lstStyle/>
        <a:p>
          <a:endParaRPr lang="en-US"/>
        </a:p>
      </dgm:t>
    </dgm:pt>
    <dgm:pt modelId="{D6D7C8F7-8411-46D5-B096-812161B53AEC}" type="pres">
      <dgm:prSet presAssocID="{BCFE51C8-3BEC-431F-B327-541D4DAB8E05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FB272E54-730A-4735-BA0E-04C47B51A35F}" type="pres">
      <dgm:prSet presAssocID="{38D14871-9885-4BF5-A2CA-62C9CCAC9A6B}" presName="hierRoot1" presStyleCnt="0"/>
      <dgm:spPr/>
    </dgm:pt>
    <dgm:pt modelId="{761EF97E-B80E-492A-B213-204545EE9BF0}" type="pres">
      <dgm:prSet presAssocID="{38D14871-9885-4BF5-A2CA-62C9CCAC9A6B}" presName="composite" presStyleCnt="0"/>
      <dgm:spPr/>
    </dgm:pt>
    <dgm:pt modelId="{DFEBE6C9-BFD7-4657-9F75-0D62153028E7}" type="pres">
      <dgm:prSet presAssocID="{38D14871-9885-4BF5-A2CA-62C9CCAC9A6B}" presName="background" presStyleLbl="node0" presStyleIdx="0" presStyleCnt="1"/>
      <dgm:spPr/>
    </dgm:pt>
    <dgm:pt modelId="{A1D44343-54AC-45C2-8386-4FF342BC64F3}" type="pres">
      <dgm:prSet presAssocID="{38D14871-9885-4BF5-A2CA-62C9CCAC9A6B}" presName="text" presStyleLbl="fgAcc0" presStyleIdx="0" presStyleCnt="1">
        <dgm:presLayoutVars>
          <dgm:chPref val="3"/>
        </dgm:presLayoutVars>
      </dgm:prSet>
      <dgm:spPr/>
    </dgm:pt>
    <dgm:pt modelId="{3305D8AC-45E3-4CB8-85FB-99DD6126C5BA}" type="pres">
      <dgm:prSet presAssocID="{38D14871-9885-4BF5-A2CA-62C9CCAC9A6B}" presName="hierChild2" presStyleCnt="0"/>
      <dgm:spPr/>
    </dgm:pt>
    <dgm:pt modelId="{38C22C2E-E994-4BBF-96C2-F1FCD614C8D1}" type="pres">
      <dgm:prSet presAssocID="{42819F08-6395-44CA-AD2B-CFDEC056E9EF}" presName="Name10" presStyleLbl="parChTrans1D2" presStyleIdx="0" presStyleCnt="2"/>
      <dgm:spPr/>
    </dgm:pt>
    <dgm:pt modelId="{54810919-C77F-43A4-BC08-F37462CA48FD}" type="pres">
      <dgm:prSet presAssocID="{F9F4865B-EC08-4872-B3E0-FF84BB49D977}" presName="hierRoot2" presStyleCnt="0"/>
      <dgm:spPr/>
    </dgm:pt>
    <dgm:pt modelId="{8D5F7D32-E411-411E-9C2A-FBDC4E295792}" type="pres">
      <dgm:prSet presAssocID="{F9F4865B-EC08-4872-B3E0-FF84BB49D977}" presName="composite2" presStyleCnt="0"/>
      <dgm:spPr/>
    </dgm:pt>
    <dgm:pt modelId="{5CC9092C-3577-4F2E-AB47-74B8EF71B796}" type="pres">
      <dgm:prSet presAssocID="{F9F4865B-EC08-4872-B3E0-FF84BB49D977}" presName="background2" presStyleLbl="node2" presStyleIdx="0" presStyleCnt="2"/>
      <dgm:spPr/>
    </dgm:pt>
    <dgm:pt modelId="{A6A5BC32-346D-4AAF-A2BA-86BFD6D9D7A7}" type="pres">
      <dgm:prSet presAssocID="{F9F4865B-EC08-4872-B3E0-FF84BB49D977}" presName="text2" presStyleLbl="fgAcc2" presStyleIdx="0" presStyleCnt="2" custScaleX="140702">
        <dgm:presLayoutVars>
          <dgm:chPref val="3"/>
        </dgm:presLayoutVars>
      </dgm:prSet>
      <dgm:spPr/>
    </dgm:pt>
    <dgm:pt modelId="{3FA395D2-DA90-4079-A73A-28BF58CECB46}" type="pres">
      <dgm:prSet presAssocID="{F9F4865B-EC08-4872-B3E0-FF84BB49D977}" presName="hierChild3" presStyleCnt="0"/>
      <dgm:spPr/>
    </dgm:pt>
    <dgm:pt modelId="{D870E7E8-A7E1-4F03-95F9-2759BA44C6FA}" type="pres">
      <dgm:prSet presAssocID="{AC128628-65B4-4CB8-9A07-E29DC2220D72}" presName="Name17" presStyleLbl="parChTrans1D3" presStyleIdx="0" presStyleCnt="3"/>
      <dgm:spPr/>
    </dgm:pt>
    <dgm:pt modelId="{EA5FE642-0DD8-476D-AD72-A3495CD8016F}" type="pres">
      <dgm:prSet presAssocID="{F98BE05D-2C2A-4A3E-8F00-7FB23DBC7063}" presName="hierRoot3" presStyleCnt="0"/>
      <dgm:spPr/>
    </dgm:pt>
    <dgm:pt modelId="{C8132838-B5AA-4360-9DAB-038EC7E83293}" type="pres">
      <dgm:prSet presAssocID="{F98BE05D-2C2A-4A3E-8F00-7FB23DBC7063}" presName="composite3" presStyleCnt="0"/>
      <dgm:spPr/>
    </dgm:pt>
    <dgm:pt modelId="{52669919-8FDD-4061-AC8F-C8E11D3B38F1}" type="pres">
      <dgm:prSet presAssocID="{F98BE05D-2C2A-4A3E-8F00-7FB23DBC7063}" presName="background3" presStyleLbl="node3" presStyleIdx="0" presStyleCnt="3"/>
      <dgm:spPr/>
    </dgm:pt>
    <dgm:pt modelId="{0D50BEFF-4E79-436A-93CD-E679033A50CC}" type="pres">
      <dgm:prSet presAssocID="{F98BE05D-2C2A-4A3E-8F00-7FB23DBC7063}" presName="text3" presStyleLbl="fgAcc3" presStyleIdx="0" presStyleCnt="3">
        <dgm:presLayoutVars>
          <dgm:chPref val="3"/>
        </dgm:presLayoutVars>
      </dgm:prSet>
      <dgm:spPr/>
    </dgm:pt>
    <dgm:pt modelId="{029212D5-A443-49C4-BEEF-E72A2191D726}" type="pres">
      <dgm:prSet presAssocID="{F98BE05D-2C2A-4A3E-8F00-7FB23DBC7063}" presName="hierChild4" presStyleCnt="0"/>
      <dgm:spPr/>
    </dgm:pt>
    <dgm:pt modelId="{59237CB7-F22F-4E9E-B94C-42023ACEB8D2}" type="pres">
      <dgm:prSet presAssocID="{DF8B4403-5DE3-4B72-BCE8-7002BD30DA89}" presName="Name17" presStyleLbl="parChTrans1D3" presStyleIdx="1" presStyleCnt="3"/>
      <dgm:spPr/>
    </dgm:pt>
    <dgm:pt modelId="{D9D06E0D-1BFE-4AC2-982F-D42D3E212C15}" type="pres">
      <dgm:prSet presAssocID="{F467FD22-2340-4F59-999A-439288D8B846}" presName="hierRoot3" presStyleCnt="0"/>
      <dgm:spPr/>
    </dgm:pt>
    <dgm:pt modelId="{1DDBB9A7-4645-425D-B6F8-096EE2EFA4AB}" type="pres">
      <dgm:prSet presAssocID="{F467FD22-2340-4F59-999A-439288D8B846}" presName="composite3" presStyleCnt="0"/>
      <dgm:spPr/>
    </dgm:pt>
    <dgm:pt modelId="{F3403A2D-8C6D-4C00-A281-67E3E099235F}" type="pres">
      <dgm:prSet presAssocID="{F467FD22-2340-4F59-999A-439288D8B846}" presName="background3" presStyleLbl="node3" presStyleIdx="1" presStyleCnt="3"/>
      <dgm:spPr/>
    </dgm:pt>
    <dgm:pt modelId="{5770006C-9FB1-4F51-93AF-F7C01F84BB6E}" type="pres">
      <dgm:prSet presAssocID="{F467FD22-2340-4F59-999A-439288D8B846}" presName="text3" presStyleLbl="fgAcc3" presStyleIdx="1" presStyleCnt="3">
        <dgm:presLayoutVars>
          <dgm:chPref val="3"/>
        </dgm:presLayoutVars>
      </dgm:prSet>
      <dgm:spPr/>
    </dgm:pt>
    <dgm:pt modelId="{7C3B8A28-6C40-4BDB-9777-7A76211B13FF}" type="pres">
      <dgm:prSet presAssocID="{F467FD22-2340-4F59-999A-439288D8B846}" presName="hierChild4" presStyleCnt="0"/>
      <dgm:spPr/>
    </dgm:pt>
    <dgm:pt modelId="{A637454C-9572-439F-A42C-612F7D1418F7}" type="pres">
      <dgm:prSet presAssocID="{A81AEF41-5C45-4D33-B8A9-37EBDAF2FCEF}" presName="Name10" presStyleLbl="parChTrans1D2" presStyleIdx="1" presStyleCnt="2"/>
      <dgm:spPr/>
    </dgm:pt>
    <dgm:pt modelId="{05E042B9-81FE-4252-AC78-2CD8B35BCA75}" type="pres">
      <dgm:prSet presAssocID="{046125A3-3696-42AE-814F-21060E2DE9D2}" presName="hierRoot2" presStyleCnt="0"/>
      <dgm:spPr/>
    </dgm:pt>
    <dgm:pt modelId="{82FAB363-5E1D-4CE5-8A74-89BBC8D6330E}" type="pres">
      <dgm:prSet presAssocID="{046125A3-3696-42AE-814F-21060E2DE9D2}" presName="composite2" presStyleCnt="0"/>
      <dgm:spPr/>
    </dgm:pt>
    <dgm:pt modelId="{209EE978-9EA8-488D-9A44-FE786B1CB244}" type="pres">
      <dgm:prSet presAssocID="{046125A3-3696-42AE-814F-21060E2DE9D2}" presName="background2" presStyleLbl="node2" presStyleIdx="1" presStyleCnt="2"/>
      <dgm:spPr/>
    </dgm:pt>
    <dgm:pt modelId="{F5DE589E-FDCC-4061-9FEF-E871B632EAB2}" type="pres">
      <dgm:prSet presAssocID="{046125A3-3696-42AE-814F-21060E2DE9D2}" presName="text2" presStyleLbl="fgAcc2" presStyleIdx="1" presStyleCnt="2" custScaleX="137820">
        <dgm:presLayoutVars>
          <dgm:chPref val="3"/>
        </dgm:presLayoutVars>
      </dgm:prSet>
      <dgm:spPr/>
    </dgm:pt>
    <dgm:pt modelId="{C1526C15-D06D-4B9A-A485-3A77A472AFF0}" type="pres">
      <dgm:prSet presAssocID="{046125A3-3696-42AE-814F-21060E2DE9D2}" presName="hierChild3" presStyleCnt="0"/>
      <dgm:spPr/>
    </dgm:pt>
    <dgm:pt modelId="{7FB124B1-72B9-44F7-AC9B-EA4753FFBA58}" type="pres">
      <dgm:prSet presAssocID="{95ED99D3-3D7F-49C6-B156-8869607FC6F9}" presName="Name17" presStyleLbl="parChTrans1D3" presStyleIdx="2" presStyleCnt="3"/>
      <dgm:spPr/>
    </dgm:pt>
    <dgm:pt modelId="{1C4CB9FB-14E5-47FE-8333-F85802800C3E}" type="pres">
      <dgm:prSet presAssocID="{9F2B5B46-E591-4972-8894-4B681A2B134E}" presName="hierRoot3" presStyleCnt="0"/>
      <dgm:spPr/>
    </dgm:pt>
    <dgm:pt modelId="{308428ED-E132-499A-AC8F-1BA70311E42E}" type="pres">
      <dgm:prSet presAssocID="{9F2B5B46-E591-4972-8894-4B681A2B134E}" presName="composite3" presStyleCnt="0"/>
      <dgm:spPr/>
    </dgm:pt>
    <dgm:pt modelId="{0A975F6A-AD34-4B61-81AF-7661F7C90AD1}" type="pres">
      <dgm:prSet presAssocID="{9F2B5B46-E591-4972-8894-4B681A2B134E}" presName="background3" presStyleLbl="node3" presStyleIdx="2" presStyleCnt="3"/>
      <dgm:spPr/>
    </dgm:pt>
    <dgm:pt modelId="{49B944B8-A499-4456-BA0C-2E5319DFFA2A}" type="pres">
      <dgm:prSet presAssocID="{9F2B5B46-E591-4972-8894-4B681A2B134E}" presName="text3" presStyleLbl="fgAcc3" presStyleIdx="2" presStyleCnt="3">
        <dgm:presLayoutVars>
          <dgm:chPref val="3"/>
        </dgm:presLayoutVars>
      </dgm:prSet>
      <dgm:spPr/>
    </dgm:pt>
    <dgm:pt modelId="{B6718880-AFD3-4F06-A8BE-F6752A2A2004}" type="pres">
      <dgm:prSet presAssocID="{9F2B5B46-E591-4972-8894-4B681A2B134E}" presName="hierChild4" presStyleCnt="0"/>
      <dgm:spPr/>
    </dgm:pt>
  </dgm:ptLst>
  <dgm:cxnLst>
    <dgm:cxn modelId="{7F5E4311-C308-479F-AB69-79B94F58D40F}" type="presOf" srcId="{AC128628-65B4-4CB8-9A07-E29DC2220D72}" destId="{D870E7E8-A7E1-4F03-95F9-2759BA44C6FA}" srcOrd="0" destOrd="0" presId="urn:microsoft.com/office/officeart/2005/8/layout/hierarchy1"/>
    <dgm:cxn modelId="{5B75E916-3D30-47F5-995B-6BC32D4AD54F}" type="presOf" srcId="{DF8B4403-5DE3-4B72-BCE8-7002BD30DA89}" destId="{59237CB7-F22F-4E9E-B94C-42023ACEB8D2}" srcOrd="0" destOrd="0" presId="urn:microsoft.com/office/officeart/2005/8/layout/hierarchy1"/>
    <dgm:cxn modelId="{D308456B-16F8-479B-AD4D-B6AB61F0ADAC}" type="presOf" srcId="{38D14871-9885-4BF5-A2CA-62C9CCAC9A6B}" destId="{A1D44343-54AC-45C2-8386-4FF342BC64F3}" srcOrd="0" destOrd="0" presId="urn:microsoft.com/office/officeart/2005/8/layout/hierarchy1"/>
    <dgm:cxn modelId="{F1301372-D741-4549-9505-6FC4F2C960C8}" type="presOf" srcId="{95ED99D3-3D7F-49C6-B156-8869607FC6F9}" destId="{7FB124B1-72B9-44F7-AC9B-EA4753FFBA58}" srcOrd="0" destOrd="0" presId="urn:microsoft.com/office/officeart/2005/8/layout/hierarchy1"/>
    <dgm:cxn modelId="{96FD5575-9C77-4E17-8ECD-27B113BAB1D1}" srcId="{046125A3-3696-42AE-814F-21060E2DE9D2}" destId="{9F2B5B46-E591-4972-8894-4B681A2B134E}" srcOrd="0" destOrd="0" parTransId="{95ED99D3-3D7F-49C6-B156-8869607FC6F9}" sibTransId="{B667B25B-D9AB-43CC-8129-931C94DAACC6}"/>
    <dgm:cxn modelId="{4ADE9856-9297-44D3-8B03-67E945D8D8CD}" type="presOf" srcId="{9F2B5B46-E591-4972-8894-4B681A2B134E}" destId="{49B944B8-A499-4456-BA0C-2E5319DFFA2A}" srcOrd="0" destOrd="0" presId="urn:microsoft.com/office/officeart/2005/8/layout/hierarchy1"/>
    <dgm:cxn modelId="{B3F24659-9DC3-4E2C-AD56-BA006E28210B}" type="presOf" srcId="{F467FD22-2340-4F59-999A-439288D8B846}" destId="{5770006C-9FB1-4F51-93AF-F7C01F84BB6E}" srcOrd="0" destOrd="0" presId="urn:microsoft.com/office/officeart/2005/8/layout/hierarchy1"/>
    <dgm:cxn modelId="{B79C5585-F225-4160-ADF2-E2580A2953D0}" srcId="{38D14871-9885-4BF5-A2CA-62C9CCAC9A6B}" destId="{046125A3-3696-42AE-814F-21060E2DE9D2}" srcOrd="1" destOrd="0" parTransId="{A81AEF41-5C45-4D33-B8A9-37EBDAF2FCEF}" sibTransId="{B305553A-F0A1-4DF8-A4D9-3CA027915DE8}"/>
    <dgm:cxn modelId="{4E4779A2-4660-49BF-8B81-3913AFFC79E7}" srcId="{F9F4865B-EC08-4872-B3E0-FF84BB49D977}" destId="{F98BE05D-2C2A-4A3E-8F00-7FB23DBC7063}" srcOrd="0" destOrd="0" parTransId="{AC128628-65B4-4CB8-9A07-E29DC2220D72}" sibTransId="{AA8FCEE6-351B-47E2-A3D1-9898F92E844B}"/>
    <dgm:cxn modelId="{A27644A4-6CF9-43BE-A2FE-39D66BD57D5A}" type="presOf" srcId="{BCFE51C8-3BEC-431F-B327-541D4DAB8E05}" destId="{D6D7C8F7-8411-46D5-B096-812161B53AEC}" srcOrd="0" destOrd="0" presId="urn:microsoft.com/office/officeart/2005/8/layout/hierarchy1"/>
    <dgm:cxn modelId="{38BA3ABC-9AEA-4CD0-9A68-8FF3CE41C1D2}" type="presOf" srcId="{F9F4865B-EC08-4872-B3E0-FF84BB49D977}" destId="{A6A5BC32-346D-4AAF-A2BA-86BFD6D9D7A7}" srcOrd="0" destOrd="0" presId="urn:microsoft.com/office/officeart/2005/8/layout/hierarchy1"/>
    <dgm:cxn modelId="{45292BC0-B06C-45AA-861D-CB2DA2F4BCA6}" type="presOf" srcId="{42819F08-6395-44CA-AD2B-CFDEC056E9EF}" destId="{38C22C2E-E994-4BBF-96C2-F1FCD614C8D1}" srcOrd="0" destOrd="0" presId="urn:microsoft.com/office/officeart/2005/8/layout/hierarchy1"/>
    <dgm:cxn modelId="{6DB5A5C9-09DF-4FCD-BF2B-3B174A14D174}" srcId="{BCFE51C8-3BEC-431F-B327-541D4DAB8E05}" destId="{38D14871-9885-4BF5-A2CA-62C9CCAC9A6B}" srcOrd="0" destOrd="0" parTransId="{20BC4916-5358-4063-ABB4-2F97C476983C}" sibTransId="{9BEBF832-B4AC-493D-A070-1B3687AC4F49}"/>
    <dgm:cxn modelId="{235739D1-04D0-4ADE-A3EF-65464824C3EE}" srcId="{F9F4865B-EC08-4872-B3E0-FF84BB49D977}" destId="{F467FD22-2340-4F59-999A-439288D8B846}" srcOrd="1" destOrd="0" parTransId="{DF8B4403-5DE3-4B72-BCE8-7002BD30DA89}" sibTransId="{CAAB1C8E-AE39-445F-8592-9F800F5AE36E}"/>
    <dgm:cxn modelId="{39B3B9D7-3559-4D4A-809F-C32FD400D634}" type="presOf" srcId="{046125A3-3696-42AE-814F-21060E2DE9D2}" destId="{F5DE589E-FDCC-4061-9FEF-E871B632EAB2}" srcOrd="0" destOrd="0" presId="urn:microsoft.com/office/officeart/2005/8/layout/hierarchy1"/>
    <dgm:cxn modelId="{BC5305DB-5B0F-456D-ABAE-67CF34AF146D}" type="presOf" srcId="{A81AEF41-5C45-4D33-B8A9-37EBDAF2FCEF}" destId="{A637454C-9572-439F-A42C-612F7D1418F7}" srcOrd="0" destOrd="0" presId="urn:microsoft.com/office/officeart/2005/8/layout/hierarchy1"/>
    <dgm:cxn modelId="{4DF460E2-32D9-495E-AB1F-299B3AA18528}" srcId="{38D14871-9885-4BF5-A2CA-62C9CCAC9A6B}" destId="{F9F4865B-EC08-4872-B3E0-FF84BB49D977}" srcOrd="0" destOrd="0" parTransId="{42819F08-6395-44CA-AD2B-CFDEC056E9EF}" sibTransId="{453CB555-F7F1-444A-9AFA-9DBC5778B93D}"/>
    <dgm:cxn modelId="{FE1485EF-5057-41E2-8019-128908730C53}" type="presOf" srcId="{F98BE05D-2C2A-4A3E-8F00-7FB23DBC7063}" destId="{0D50BEFF-4E79-436A-93CD-E679033A50CC}" srcOrd="0" destOrd="0" presId="urn:microsoft.com/office/officeart/2005/8/layout/hierarchy1"/>
    <dgm:cxn modelId="{017D7311-B006-41EC-B7F7-63A87438F2A6}" type="presParOf" srcId="{D6D7C8F7-8411-46D5-B096-812161B53AEC}" destId="{FB272E54-730A-4735-BA0E-04C47B51A35F}" srcOrd="0" destOrd="0" presId="urn:microsoft.com/office/officeart/2005/8/layout/hierarchy1"/>
    <dgm:cxn modelId="{47A6D552-A783-4E76-BFE4-71548B772C18}" type="presParOf" srcId="{FB272E54-730A-4735-BA0E-04C47B51A35F}" destId="{761EF97E-B80E-492A-B213-204545EE9BF0}" srcOrd="0" destOrd="0" presId="urn:microsoft.com/office/officeart/2005/8/layout/hierarchy1"/>
    <dgm:cxn modelId="{5191D4FC-BAF2-42DD-B7E4-F950DE53DFEE}" type="presParOf" srcId="{761EF97E-B80E-492A-B213-204545EE9BF0}" destId="{DFEBE6C9-BFD7-4657-9F75-0D62153028E7}" srcOrd="0" destOrd="0" presId="urn:microsoft.com/office/officeart/2005/8/layout/hierarchy1"/>
    <dgm:cxn modelId="{7892ED07-C8FC-4C66-87DC-47F005288496}" type="presParOf" srcId="{761EF97E-B80E-492A-B213-204545EE9BF0}" destId="{A1D44343-54AC-45C2-8386-4FF342BC64F3}" srcOrd="1" destOrd="0" presId="urn:microsoft.com/office/officeart/2005/8/layout/hierarchy1"/>
    <dgm:cxn modelId="{A0FA4B02-C811-411F-B3B0-B76B8DB128A9}" type="presParOf" srcId="{FB272E54-730A-4735-BA0E-04C47B51A35F}" destId="{3305D8AC-45E3-4CB8-85FB-99DD6126C5BA}" srcOrd="1" destOrd="0" presId="urn:microsoft.com/office/officeart/2005/8/layout/hierarchy1"/>
    <dgm:cxn modelId="{3F3F3490-A622-4763-A3E7-DBB4E117480C}" type="presParOf" srcId="{3305D8AC-45E3-4CB8-85FB-99DD6126C5BA}" destId="{38C22C2E-E994-4BBF-96C2-F1FCD614C8D1}" srcOrd="0" destOrd="0" presId="urn:microsoft.com/office/officeart/2005/8/layout/hierarchy1"/>
    <dgm:cxn modelId="{39CCC3D9-7F77-41BD-8870-092C07DCF3F3}" type="presParOf" srcId="{3305D8AC-45E3-4CB8-85FB-99DD6126C5BA}" destId="{54810919-C77F-43A4-BC08-F37462CA48FD}" srcOrd="1" destOrd="0" presId="urn:microsoft.com/office/officeart/2005/8/layout/hierarchy1"/>
    <dgm:cxn modelId="{117D22AC-82FE-4629-A5DB-E088F4E5F31F}" type="presParOf" srcId="{54810919-C77F-43A4-BC08-F37462CA48FD}" destId="{8D5F7D32-E411-411E-9C2A-FBDC4E295792}" srcOrd="0" destOrd="0" presId="urn:microsoft.com/office/officeart/2005/8/layout/hierarchy1"/>
    <dgm:cxn modelId="{219AE934-DF6A-4042-A1D9-266A32C8F4E2}" type="presParOf" srcId="{8D5F7D32-E411-411E-9C2A-FBDC4E295792}" destId="{5CC9092C-3577-4F2E-AB47-74B8EF71B796}" srcOrd="0" destOrd="0" presId="urn:microsoft.com/office/officeart/2005/8/layout/hierarchy1"/>
    <dgm:cxn modelId="{9DD359A5-7AF4-4BEA-B880-96C69F4A0A4E}" type="presParOf" srcId="{8D5F7D32-E411-411E-9C2A-FBDC4E295792}" destId="{A6A5BC32-346D-4AAF-A2BA-86BFD6D9D7A7}" srcOrd="1" destOrd="0" presId="urn:microsoft.com/office/officeart/2005/8/layout/hierarchy1"/>
    <dgm:cxn modelId="{CD1BA514-3F34-461E-AEF9-335C82495C16}" type="presParOf" srcId="{54810919-C77F-43A4-BC08-F37462CA48FD}" destId="{3FA395D2-DA90-4079-A73A-28BF58CECB46}" srcOrd="1" destOrd="0" presId="urn:microsoft.com/office/officeart/2005/8/layout/hierarchy1"/>
    <dgm:cxn modelId="{DB57461B-3FC5-4A71-8307-2C0F78B0EAF0}" type="presParOf" srcId="{3FA395D2-DA90-4079-A73A-28BF58CECB46}" destId="{D870E7E8-A7E1-4F03-95F9-2759BA44C6FA}" srcOrd="0" destOrd="0" presId="urn:microsoft.com/office/officeart/2005/8/layout/hierarchy1"/>
    <dgm:cxn modelId="{12519A2B-3518-4D6B-AB03-7105D2247A4E}" type="presParOf" srcId="{3FA395D2-DA90-4079-A73A-28BF58CECB46}" destId="{EA5FE642-0DD8-476D-AD72-A3495CD8016F}" srcOrd="1" destOrd="0" presId="urn:microsoft.com/office/officeart/2005/8/layout/hierarchy1"/>
    <dgm:cxn modelId="{4278806B-8E2F-4FD9-8596-2DC311E58E35}" type="presParOf" srcId="{EA5FE642-0DD8-476D-AD72-A3495CD8016F}" destId="{C8132838-B5AA-4360-9DAB-038EC7E83293}" srcOrd="0" destOrd="0" presId="urn:microsoft.com/office/officeart/2005/8/layout/hierarchy1"/>
    <dgm:cxn modelId="{7F7A154A-160B-4D94-BB98-1D865A3DEC24}" type="presParOf" srcId="{C8132838-B5AA-4360-9DAB-038EC7E83293}" destId="{52669919-8FDD-4061-AC8F-C8E11D3B38F1}" srcOrd="0" destOrd="0" presId="urn:microsoft.com/office/officeart/2005/8/layout/hierarchy1"/>
    <dgm:cxn modelId="{18EBC25D-E029-4F70-8CE9-C2BE41B86330}" type="presParOf" srcId="{C8132838-B5AA-4360-9DAB-038EC7E83293}" destId="{0D50BEFF-4E79-436A-93CD-E679033A50CC}" srcOrd="1" destOrd="0" presId="urn:microsoft.com/office/officeart/2005/8/layout/hierarchy1"/>
    <dgm:cxn modelId="{9B582A67-D6F2-4E14-A3A2-6B1FD2D1B04D}" type="presParOf" srcId="{EA5FE642-0DD8-476D-AD72-A3495CD8016F}" destId="{029212D5-A443-49C4-BEEF-E72A2191D726}" srcOrd="1" destOrd="0" presId="urn:microsoft.com/office/officeart/2005/8/layout/hierarchy1"/>
    <dgm:cxn modelId="{62FBF1B8-B835-4836-BCB7-49E143B76371}" type="presParOf" srcId="{3FA395D2-DA90-4079-A73A-28BF58CECB46}" destId="{59237CB7-F22F-4E9E-B94C-42023ACEB8D2}" srcOrd="2" destOrd="0" presId="urn:microsoft.com/office/officeart/2005/8/layout/hierarchy1"/>
    <dgm:cxn modelId="{BFDC1CDB-ED1A-46F0-99BA-FDA89DF377C3}" type="presParOf" srcId="{3FA395D2-DA90-4079-A73A-28BF58CECB46}" destId="{D9D06E0D-1BFE-4AC2-982F-D42D3E212C15}" srcOrd="3" destOrd="0" presId="urn:microsoft.com/office/officeart/2005/8/layout/hierarchy1"/>
    <dgm:cxn modelId="{C82BCEBA-0ADF-4C5E-BB05-28C337DB99F4}" type="presParOf" srcId="{D9D06E0D-1BFE-4AC2-982F-D42D3E212C15}" destId="{1DDBB9A7-4645-425D-B6F8-096EE2EFA4AB}" srcOrd="0" destOrd="0" presId="urn:microsoft.com/office/officeart/2005/8/layout/hierarchy1"/>
    <dgm:cxn modelId="{D527D8E9-8CA0-4BC5-861A-CC9C343385F3}" type="presParOf" srcId="{1DDBB9A7-4645-425D-B6F8-096EE2EFA4AB}" destId="{F3403A2D-8C6D-4C00-A281-67E3E099235F}" srcOrd="0" destOrd="0" presId="urn:microsoft.com/office/officeart/2005/8/layout/hierarchy1"/>
    <dgm:cxn modelId="{EE916762-BB0D-41B6-B57C-8076562E53BE}" type="presParOf" srcId="{1DDBB9A7-4645-425D-B6F8-096EE2EFA4AB}" destId="{5770006C-9FB1-4F51-93AF-F7C01F84BB6E}" srcOrd="1" destOrd="0" presId="urn:microsoft.com/office/officeart/2005/8/layout/hierarchy1"/>
    <dgm:cxn modelId="{71D4E563-53CC-4933-96D8-47DABA6B4AC0}" type="presParOf" srcId="{D9D06E0D-1BFE-4AC2-982F-D42D3E212C15}" destId="{7C3B8A28-6C40-4BDB-9777-7A76211B13FF}" srcOrd="1" destOrd="0" presId="urn:microsoft.com/office/officeart/2005/8/layout/hierarchy1"/>
    <dgm:cxn modelId="{C19454B4-AA8C-4173-ADCD-7BC1DFF9D076}" type="presParOf" srcId="{3305D8AC-45E3-4CB8-85FB-99DD6126C5BA}" destId="{A637454C-9572-439F-A42C-612F7D1418F7}" srcOrd="2" destOrd="0" presId="urn:microsoft.com/office/officeart/2005/8/layout/hierarchy1"/>
    <dgm:cxn modelId="{2FC8F6E8-8878-4238-B0B7-374C5B5E1A55}" type="presParOf" srcId="{3305D8AC-45E3-4CB8-85FB-99DD6126C5BA}" destId="{05E042B9-81FE-4252-AC78-2CD8B35BCA75}" srcOrd="3" destOrd="0" presId="urn:microsoft.com/office/officeart/2005/8/layout/hierarchy1"/>
    <dgm:cxn modelId="{E1951A65-0C57-4466-AC55-E6E19D200979}" type="presParOf" srcId="{05E042B9-81FE-4252-AC78-2CD8B35BCA75}" destId="{82FAB363-5E1D-4CE5-8A74-89BBC8D6330E}" srcOrd="0" destOrd="0" presId="urn:microsoft.com/office/officeart/2005/8/layout/hierarchy1"/>
    <dgm:cxn modelId="{F3167657-4F83-4F93-A231-78B963438D88}" type="presParOf" srcId="{82FAB363-5E1D-4CE5-8A74-89BBC8D6330E}" destId="{209EE978-9EA8-488D-9A44-FE786B1CB244}" srcOrd="0" destOrd="0" presId="urn:microsoft.com/office/officeart/2005/8/layout/hierarchy1"/>
    <dgm:cxn modelId="{A535D290-F79D-4A09-B1DD-89373C03454E}" type="presParOf" srcId="{82FAB363-5E1D-4CE5-8A74-89BBC8D6330E}" destId="{F5DE589E-FDCC-4061-9FEF-E871B632EAB2}" srcOrd="1" destOrd="0" presId="urn:microsoft.com/office/officeart/2005/8/layout/hierarchy1"/>
    <dgm:cxn modelId="{364E0864-195C-4819-8637-D706EF5F7C5C}" type="presParOf" srcId="{05E042B9-81FE-4252-AC78-2CD8B35BCA75}" destId="{C1526C15-D06D-4B9A-A485-3A77A472AFF0}" srcOrd="1" destOrd="0" presId="urn:microsoft.com/office/officeart/2005/8/layout/hierarchy1"/>
    <dgm:cxn modelId="{AD5E68E4-F1D4-4A41-82E9-7335B05905FD}" type="presParOf" srcId="{C1526C15-D06D-4B9A-A485-3A77A472AFF0}" destId="{7FB124B1-72B9-44F7-AC9B-EA4753FFBA58}" srcOrd="0" destOrd="0" presId="urn:microsoft.com/office/officeart/2005/8/layout/hierarchy1"/>
    <dgm:cxn modelId="{7C42B32C-77CF-4DE3-ADA3-36A3855F25D2}" type="presParOf" srcId="{C1526C15-D06D-4B9A-A485-3A77A472AFF0}" destId="{1C4CB9FB-14E5-47FE-8333-F85802800C3E}" srcOrd="1" destOrd="0" presId="urn:microsoft.com/office/officeart/2005/8/layout/hierarchy1"/>
    <dgm:cxn modelId="{15D5C557-234E-46E1-8451-D7068B51B014}" type="presParOf" srcId="{1C4CB9FB-14E5-47FE-8333-F85802800C3E}" destId="{308428ED-E132-499A-AC8F-1BA70311E42E}" srcOrd="0" destOrd="0" presId="urn:microsoft.com/office/officeart/2005/8/layout/hierarchy1"/>
    <dgm:cxn modelId="{07133B0E-5F80-471B-B3C3-801CDE77E9C3}" type="presParOf" srcId="{308428ED-E132-499A-AC8F-1BA70311E42E}" destId="{0A975F6A-AD34-4B61-81AF-7661F7C90AD1}" srcOrd="0" destOrd="0" presId="urn:microsoft.com/office/officeart/2005/8/layout/hierarchy1"/>
    <dgm:cxn modelId="{C09E7E04-2E0E-4A64-86E1-6872066D4DA2}" type="presParOf" srcId="{308428ED-E132-499A-AC8F-1BA70311E42E}" destId="{49B944B8-A499-4456-BA0C-2E5319DFFA2A}" srcOrd="1" destOrd="0" presId="urn:microsoft.com/office/officeart/2005/8/layout/hierarchy1"/>
    <dgm:cxn modelId="{FB132E04-D524-4880-B5D6-691A7D910E26}" type="presParOf" srcId="{1C4CB9FB-14E5-47FE-8333-F85802800C3E}" destId="{B6718880-AFD3-4F06-A8BE-F6752A2A2004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CFE51C8-3BEC-431F-B327-541D4DAB8E05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8D14871-9885-4BF5-A2CA-62C9CCAC9A6B}">
      <dgm:prSet phldrT="[Text]" custT="1"/>
      <dgm:spPr/>
      <dgm:t>
        <a:bodyPr/>
        <a:lstStyle/>
        <a:p>
          <a:r>
            <a:rPr lang="en-US" sz="2000" dirty="0"/>
            <a:t>Outcome</a:t>
          </a:r>
        </a:p>
      </dgm:t>
    </dgm:pt>
    <dgm:pt modelId="{20BC4916-5358-4063-ABB4-2F97C476983C}" type="parTrans" cxnId="{6DB5A5C9-09DF-4FCD-BF2B-3B174A14D174}">
      <dgm:prSet/>
      <dgm:spPr/>
      <dgm:t>
        <a:bodyPr/>
        <a:lstStyle/>
        <a:p>
          <a:endParaRPr lang="en-US"/>
        </a:p>
      </dgm:t>
    </dgm:pt>
    <dgm:pt modelId="{9BEBF832-B4AC-493D-A070-1B3687AC4F49}" type="sibTrans" cxnId="{6DB5A5C9-09DF-4FCD-BF2B-3B174A14D174}">
      <dgm:prSet/>
      <dgm:spPr/>
      <dgm:t>
        <a:bodyPr/>
        <a:lstStyle/>
        <a:p>
          <a:endParaRPr lang="en-US"/>
        </a:p>
      </dgm:t>
    </dgm:pt>
    <dgm:pt modelId="{F9F4865B-EC08-4872-B3E0-FF84BB49D977}">
      <dgm:prSet phldrT="[Text]" custT="1"/>
      <dgm:spPr/>
      <dgm:t>
        <a:bodyPr/>
        <a:lstStyle/>
        <a:p>
          <a:endParaRPr lang="en-US" sz="1400" dirty="0"/>
        </a:p>
      </dgm:t>
    </dgm:pt>
    <dgm:pt modelId="{42819F08-6395-44CA-AD2B-CFDEC056E9EF}" type="parTrans" cxnId="{4DF460E2-32D9-495E-AB1F-299B3AA18528}">
      <dgm:prSet/>
      <dgm:spPr/>
      <dgm:t>
        <a:bodyPr/>
        <a:lstStyle/>
        <a:p>
          <a:endParaRPr lang="en-US"/>
        </a:p>
      </dgm:t>
    </dgm:pt>
    <dgm:pt modelId="{453CB555-F7F1-444A-9AFA-9DBC5778B93D}" type="sibTrans" cxnId="{4DF460E2-32D9-495E-AB1F-299B3AA18528}">
      <dgm:prSet/>
      <dgm:spPr/>
      <dgm:t>
        <a:bodyPr/>
        <a:lstStyle/>
        <a:p>
          <a:endParaRPr lang="en-US"/>
        </a:p>
      </dgm:t>
    </dgm:pt>
    <dgm:pt modelId="{F98BE05D-2C2A-4A3E-8F00-7FB23DBC7063}">
      <dgm:prSet phldrT="[Text]"/>
      <dgm:spPr/>
      <dgm:t>
        <a:bodyPr/>
        <a:lstStyle/>
        <a:p>
          <a:endParaRPr lang="en-US" dirty="0"/>
        </a:p>
      </dgm:t>
    </dgm:pt>
    <dgm:pt modelId="{AC128628-65B4-4CB8-9A07-E29DC2220D72}" type="parTrans" cxnId="{4E4779A2-4660-49BF-8B81-3913AFFC79E7}">
      <dgm:prSet/>
      <dgm:spPr/>
      <dgm:t>
        <a:bodyPr/>
        <a:lstStyle/>
        <a:p>
          <a:endParaRPr lang="en-US"/>
        </a:p>
      </dgm:t>
    </dgm:pt>
    <dgm:pt modelId="{AA8FCEE6-351B-47E2-A3D1-9898F92E844B}" type="sibTrans" cxnId="{4E4779A2-4660-49BF-8B81-3913AFFC79E7}">
      <dgm:prSet/>
      <dgm:spPr/>
      <dgm:t>
        <a:bodyPr/>
        <a:lstStyle/>
        <a:p>
          <a:endParaRPr lang="en-US"/>
        </a:p>
      </dgm:t>
    </dgm:pt>
    <dgm:pt modelId="{F467FD22-2340-4F59-999A-439288D8B846}">
      <dgm:prSet phldrT="[Text]"/>
      <dgm:spPr/>
      <dgm:t>
        <a:bodyPr/>
        <a:lstStyle/>
        <a:p>
          <a:endParaRPr lang="en-US" dirty="0"/>
        </a:p>
      </dgm:t>
    </dgm:pt>
    <dgm:pt modelId="{DF8B4403-5DE3-4B72-BCE8-7002BD30DA89}" type="parTrans" cxnId="{235739D1-04D0-4ADE-A3EF-65464824C3EE}">
      <dgm:prSet/>
      <dgm:spPr/>
      <dgm:t>
        <a:bodyPr/>
        <a:lstStyle/>
        <a:p>
          <a:endParaRPr lang="en-US"/>
        </a:p>
      </dgm:t>
    </dgm:pt>
    <dgm:pt modelId="{CAAB1C8E-AE39-445F-8592-9F800F5AE36E}" type="sibTrans" cxnId="{235739D1-04D0-4ADE-A3EF-65464824C3EE}">
      <dgm:prSet/>
      <dgm:spPr/>
      <dgm:t>
        <a:bodyPr/>
        <a:lstStyle/>
        <a:p>
          <a:endParaRPr lang="en-US"/>
        </a:p>
      </dgm:t>
    </dgm:pt>
    <dgm:pt modelId="{046125A3-3696-42AE-814F-21060E2DE9D2}">
      <dgm:prSet phldrT="[Text]" custT="1"/>
      <dgm:spPr/>
      <dgm:t>
        <a:bodyPr/>
        <a:lstStyle/>
        <a:p>
          <a:endParaRPr lang="en-US" sz="1400" dirty="0"/>
        </a:p>
      </dgm:t>
    </dgm:pt>
    <dgm:pt modelId="{A81AEF41-5C45-4D33-B8A9-37EBDAF2FCEF}" type="parTrans" cxnId="{B79C5585-F225-4160-ADF2-E2580A2953D0}">
      <dgm:prSet/>
      <dgm:spPr/>
      <dgm:t>
        <a:bodyPr/>
        <a:lstStyle/>
        <a:p>
          <a:endParaRPr lang="en-US"/>
        </a:p>
      </dgm:t>
    </dgm:pt>
    <dgm:pt modelId="{B305553A-F0A1-4DF8-A4D9-3CA027915DE8}" type="sibTrans" cxnId="{B79C5585-F225-4160-ADF2-E2580A2953D0}">
      <dgm:prSet/>
      <dgm:spPr/>
      <dgm:t>
        <a:bodyPr/>
        <a:lstStyle/>
        <a:p>
          <a:endParaRPr lang="en-US"/>
        </a:p>
      </dgm:t>
    </dgm:pt>
    <dgm:pt modelId="{9F2B5B46-E591-4972-8894-4B681A2B134E}">
      <dgm:prSet phldrT="[Text]"/>
      <dgm:spPr/>
      <dgm:t>
        <a:bodyPr/>
        <a:lstStyle/>
        <a:p>
          <a:endParaRPr lang="en-US" dirty="0"/>
        </a:p>
      </dgm:t>
    </dgm:pt>
    <dgm:pt modelId="{95ED99D3-3D7F-49C6-B156-8869607FC6F9}" type="parTrans" cxnId="{96FD5575-9C77-4E17-8ECD-27B113BAB1D1}">
      <dgm:prSet/>
      <dgm:spPr/>
      <dgm:t>
        <a:bodyPr/>
        <a:lstStyle/>
        <a:p>
          <a:endParaRPr lang="en-US"/>
        </a:p>
      </dgm:t>
    </dgm:pt>
    <dgm:pt modelId="{B667B25B-D9AB-43CC-8129-931C94DAACC6}" type="sibTrans" cxnId="{96FD5575-9C77-4E17-8ECD-27B113BAB1D1}">
      <dgm:prSet/>
      <dgm:spPr/>
      <dgm:t>
        <a:bodyPr/>
        <a:lstStyle/>
        <a:p>
          <a:endParaRPr lang="en-US"/>
        </a:p>
      </dgm:t>
    </dgm:pt>
    <dgm:pt modelId="{D6D7C8F7-8411-46D5-B096-812161B53AEC}" type="pres">
      <dgm:prSet presAssocID="{BCFE51C8-3BEC-431F-B327-541D4DAB8E05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FB272E54-730A-4735-BA0E-04C47B51A35F}" type="pres">
      <dgm:prSet presAssocID="{38D14871-9885-4BF5-A2CA-62C9CCAC9A6B}" presName="hierRoot1" presStyleCnt="0"/>
      <dgm:spPr/>
    </dgm:pt>
    <dgm:pt modelId="{761EF97E-B80E-492A-B213-204545EE9BF0}" type="pres">
      <dgm:prSet presAssocID="{38D14871-9885-4BF5-A2CA-62C9CCAC9A6B}" presName="composite" presStyleCnt="0"/>
      <dgm:spPr/>
    </dgm:pt>
    <dgm:pt modelId="{DFEBE6C9-BFD7-4657-9F75-0D62153028E7}" type="pres">
      <dgm:prSet presAssocID="{38D14871-9885-4BF5-A2CA-62C9CCAC9A6B}" presName="background" presStyleLbl="node0" presStyleIdx="0" presStyleCnt="1"/>
      <dgm:spPr/>
    </dgm:pt>
    <dgm:pt modelId="{A1D44343-54AC-45C2-8386-4FF342BC64F3}" type="pres">
      <dgm:prSet presAssocID="{38D14871-9885-4BF5-A2CA-62C9CCAC9A6B}" presName="text" presStyleLbl="fgAcc0" presStyleIdx="0" presStyleCnt="1" custScaleX="116569">
        <dgm:presLayoutVars>
          <dgm:chPref val="3"/>
        </dgm:presLayoutVars>
      </dgm:prSet>
      <dgm:spPr/>
    </dgm:pt>
    <dgm:pt modelId="{3305D8AC-45E3-4CB8-85FB-99DD6126C5BA}" type="pres">
      <dgm:prSet presAssocID="{38D14871-9885-4BF5-A2CA-62C9CCAC9A6B}" presName="hierChild2" presStyleCnt="0"/>
      <dgm:spPr/>
    </dgm:pt>
    <dgm:pt modelId="{38C22C2E-E994-4BBF-96C2-F1FCD614C8D1}" type="pres">
      <dgm:prSet presAssocID="{42819F08-6395-44CA-AD2B-CFDEC056E9EF}" presName="Name10" presStyleLbl="parChTrans1D2" presStyleIdx="0" presStyleCnt="2"/>
      <dgm:spPr/>
    </dgm:pt>
    <dgm:pt modelId="{54810919-C77F-43A4-BC08-F37462CA48FD}" type="pres">
      <dgm:prSet presAssocID="{F9F4865B-EC08-4872-B3E0-FF84BB49D977}" presName="hierRoot2" presStyleCnt="0"/>
      <dgm:spPr/>
    </dgm:pt>
    <dgm:pt modelId="{8D5F7D32-E411-411E-9C2A-FBDC4E295792}" type="pres">
      <dgm:prSet presAssocID="{F9F4865B-EC08-4872-B3E0-FF84BB49D977}" presName="composite2" presStyleCnt="0"/>
      <dgm:spPr/>
    </dgm:pt>
    <dgm:pt modelId="{5CC9092C-3577-4F2E-AB47-74B8EF71B796}" type="pres">
      <dgm:prSet presAssocID="{F9F4865B-EC08-4872-B3E0-FF84BB49D977}" presName="background2" presStyleLbl="node2" presStyleIdx="0" presStyleCnt="2"/>
      <dgm:spPr/>
    </dgm:pt>
    <dgm:pt modelId="{A6A5BC32-346D-4AAF-A2BA-86BFD6D9D7A7}" type="pres">
      <dgm:prSet presAssocID="{F9F4865B-EC08-4872-B3E0-FF84BB49D977}" presName="text2" presStyleLbl="fgAcc2" presStyleIdx="0" presStyleCnt="2" custScaleX="140702">
        <dgm:presLayoutVars>
          <dgm:chPref val="3"/>
        </dgm:presLayoutVars>
      </dgm:prSet>
      <dgm:spPr/>
    </dgm:pt>
    <dgm:pt modelId="{3FA395D2-DA90-4079-A73A-28BF58CECB46}" type="pres">
      <dgm:prSet presAssocID="{F9F4865B-EC08-4872-B3E0-FF84BB49D977}" presName="hierChild3" presStyleCnt="0"/>
      <dgm:spPr/>
    </dgm:pt>
    <dgm:pt modelId="{D870E7E8-A7E1-4F03-95F9-2759BA44C6FA}" type="pres">
      <dgm:prSet presAssocID="{AC128628-65B4-4CB8-9A07-E29DC2220D72}" presName="Name17" presStyleLbl="parChTrans1D3" presStyleIdx="0" presStyleCnt="3"/>
      <dgm:spPr/>
    </dgm:pt>
    <dgm:pt modelId="{EA5FE642-0DD8-476D-AD72-A3495CD8016F}" type="pres">
      <dgm:prSet presAssocID="{F98BE05D-2C2A-4A3E-8F00-7FB23DBC7063}" presName="hierRoot3" presStyleCnt="0"/>
      <dgm:spPr/>
    </dgm:pt>
    <dgm:pt modelId="{C8132838-B5AA-4360-9DAB-038EC7E83293}" type="pres">
      <dgm:prSet presAssocID="{F98BE05D-2C2A-4A3E-8F00-7FB23DBC7063}" presName="composite3" presStyleCnt="0"/>
      <dgm:spPr/>
    </dgm:pt>
    <dgm:pt modelId="{52669919-8FDD-4061-AC8F-C8E11D3B38F1}" type="pres">
      <dgm:prSet presAssocID="{F98BE05D-2C2A-4A3E-8F00-7FB23DBC7063}" presName="background3" presStyleLbl="node3" presStyleIdx="0" presStyleCnt="3"/>
      <dgm:spPr/>
    </dgm:pt>
    <dgm:pt modelId="{0D50BEFF-4E79-436A-93CD-E679033A50CC}" type="pres">
      <dgm:prSet presAssocID="{F98BE05D-2C2A-4A3E-8F00-7FB23DBC7063}" presName="text3" presStyleLbl="fgAcc3" presStyleIdx="0" presStyleCnt="3">
        <dgm:presLayoutVars>
          <dgm:chPref val="3"/>
        </dgm:presLayoutVars>
      </dgm:prSet>
      <dgm:spPr/>
    </dgm:pt>
    <dgm:pt modelId="{029212D5-A443-49C4-BEEF-E72A2191D726}" type="pres">
      <dgm:prSet presAssocID="{F98BE05D-2C2A-4A3E-8F00-7FB23DBC7063}" presName="hierChild4" presStyleCnt="0"/>
      <dgm:spPr/>
    </dgm:pt>
    <dgm:pt modelId="{59237CB7-F22F-4E9E-B94C-42023ACEB8D2}" type="pres">
      <dgm:prSet presAssocID="{DF8B4403-5DE3-4B72-BCE8-7002BD30DA89}" presName="Name17" presStyleLbl="parChTrans1D3" presStyleIdx="1" presStyleCnt="3"/>
      <dgm:spPr/>
    </dgm:pt>
    <dgm:pt modelId="{D9D06E0D-1BFE-4AC2-982F-D42D3E212C15}" type="pres">
      <dgm:prSet presAssocID="{F467FD22-2340-4F59-999A-439288D8B846}" presName="hierRoot3" presStyleCnt="0"/>
      <dgm:spPr/>
    </dgm:pt>
    <dgm:pt modelId="{1DDBB9A7-4645-425D-B6F8-096EE2EFA4AB}" type="pres">
      <dgm:prSet presAssocID="{F467FD22-2340-4F59-999A-439288D8B846}" presName="composite3" presStyleCnt="0"/>
      <dgm:spPr/>
    </dgm:pt>
    <dgm:pt modelId="{F3403A2D-8C6D-4C00-A281-67E3E099235F}" type="pres">
      <dgm:prSet presAssocID="{F467FD22-2340-4F59-999A-439288D8B846}" presName="background3" presStyleLbl="node3" presStyleIdx="1" presStyleCnt="3"/>
      <dgm:spPr/>
    </dgm:pt>
    <dgm:pt modelId="{5770006C-9FB1-4F51-93AF-F7C01F84BB6E}" type="pres">
      <dgm:prSet presAssocID="{F467FD22-2340-4F59-999A-439288D8B846}" presName="text3" presStyleLbl="fgAcc3" presStyleIdx="1" presStyleCnt="3">
        <dgm:presLayoutVars>
          <dgm:chPref val="3"/>
        </dgm:presLayoutVars>
      </dgm:prSet>
      <dgm:spPr/>
    </dgm:pt>
    <dgm:pt modelId="{7C3B8A28-6C40-4BDB-9777-7A76211B13FF}" type="pres">
      <dgm:prSet presAssocID="{F467FD22-2340-4F59-999A-439288D8B846}" presName="hierChild4" presStyleCnt="0"/>
      <dgm:spPr/>
    </dgm:pt>
    <dgm:pt modelId="{A637454C-9572-439F-A42C-612F7D1418F7}" type="pres">
      <dgm:prSet presAssocID="{A81AEF41-5C45-4D33-B8A9-37EBDAF2FCEF}" presName="Name10" presStyleLbl="parChTrans1D2" presStyleIdx="1" presStyleCnt="2"/>
      <dgm:spPr/>
    </dgm:pt>
    <dgm:pt modelId="{05E042B9-81FE-4252-AC78-2CD8B35BCA75}" type="pres">
      <dgm:prSet presAssocID="{046125A3-3696-42AE-814F-21060E2DE9D2}" presName="hierRoot2" presStyleCnt="0"/>
      <dgm:spPr/>
    </dgm:pt>
    <dgm:pt modelId="{82FAB363-5E1D-4CE5-8A74-89BBC8D6330E}" type="pres">
      <dgm:prSet presAssocID="{046125A3-3696-42AE-814F-21060E2DE9D2}" presName="composite2" presStyleCnt="0"/>
      <dgm:spPr/>
    </dgm:pt>
    <dgm:pt modelId="{209EE978-9EA8-488D-9A44-FE786B1CB244}" type="pres">
      <dgm:prSet presAssocID="{046125A3-3696-42AE-814F-21060E2DE9D2}" presName="background2" presStyleLbl="node2" presStyleIdx="1" presStyleCnt="2"/>
      <dgm:spPr/>
    </dgm:pt>
    <dgm:pt modelId="{F5DE589E-FDCC-4061-9FEF-E871B632EAB2}" type="pres">
      <dgm:prSet presAssocID="{046125A3-3696-42AE-814F-21060E2DE9D2}" presName="text2" presStyleLbl="fgAcc2" presStyleIdx="1" presStyleCnt="2" custScaleX="137820">
        <dgm:presLayoutVars>
          <dgm:chPref val="3"/>
        </dgm:presLayoutVars>
      </dgm:prSet>
      <dgm:spPr/>
    </dgm:pt>
    <dgm:pt modelId="{C1526C15-D06D-4B9A-A485-3A77A472AFF0}" type="pres">
      <dgm:prSet presAssocID="{046125A3-3696-42AE-814F-21060E2DE9D2}" presName="hierChild3" presStyleCnt="0"/>
      <dgm:spPr/>
    </dgm:pt>
    <dgm:pt modelId="{7FB124B1-72B9-44F7-AC9B-EA4753FFBA58}" type="pres">
      <dgm:prSet presAssocID="{95ED99D3-3D7F-49C6-B156-8869607FC6F9}" presName="Name17" presStyleLbl="parChTrans1D3" presStyleIdx="2" presStyleCnt="3"/>
      <dgm:spPr/>
    </dgm:pt>
    <dgm:pt modelId="{1C4CB9FB-14E5-47FE-8333-F85802800C3E}" type="pres">
      <dgm:prSet presAssocID="{9F2B5B46-E591-4972-8894-4B681A2B134E}" presName="hierRoot3" presStyleCnt="0"/>
      <dgm:spPr/>
    </dgm:pt>
    <dgm:pt modelId="{308428ED-E132-499A-AC8F-1BA70311E42E}" type="pres">
      <dgm:prSet presAssocID="{9F2B5B46-E591-4972-8894-4B681A2B134E}" presName="composite3" presStyleCnt="0"/>
      <dgm:spPr/>
    </dgm:pt>
    <dgm:pt modelId="{0A975F6A-AD34-4B61-81AF-7661F7C90AD1}" type="pres">
      <dgm:prSet presAssocID="{9F2B5B46-E591-4972-8894-4B681A2B134E}" presName="background3" presStyleLbl="node3" presStyleIdx="2" presStyleCnt="3"/>
      <dgm:spPr/>
    </dgm:pt>
    <dgm:pt modelId="{49B944B8-A499-4456-BA0C-2E5319DFFA2A}" type="pres">
      <dgm:prSet presAssocID="{9F2B5B46-E591-4972-8894-4B681A2B134E}" presName="text3" presStyleLbl="fgAcc3" presStyleIdx="2" presStyleCnt="3">
        <dgm:presLayoutVars>
          <dgm:chPref val="3"/>
        </dgm:presLayoutVars>
      </dgm:prSet>
      <dgm:spPr/>
    </dgm:pt>
    <dgm:pt modelId="{B6718880-AFD3-4F06-A8BE-F6752A2A2004}" type="pres">
      <dgm:prSet presAssocID="{9F2B5B46-E591-4972-8894-4B681A2B134E}" presName="hierChild4" presStyleCnt="0"/>
      <dgm:spPr/>
    </dgm:pt>
  </dgm:ptLst>
  <dgm:cxnLst>
    <dgm:cxn modelId="{7F5E4311-C308-479F-AB69-79B94F58D40F}" type="presOf" srcId="{AC128628-65B4-4CB8-9A07-E29DC2220D72}" destId="{D870E7E8-A7E1-4F03-95F9-2759BA44C6FA}" srcOrd="0" destOrd="0" presId="urn:microsoft.com/office/officeart/2005/8/layout/hierarchy1"/>
    <dgm:cxn modelId="{5B75E916-3D30-47F5-995B-6BC32D4AD54F}" type="presOf" srcId="{DF8B4403-5DE3-4B72-BCE8-7002BD30DA89}" destId="{59237CB7-F22F-4E9E-B94C-42023ACEB8D2}" srcOrd="0" destOrd="0" presId="urn:microsoft.com/office/officeart/2005/8/layout/hierarchy1"/>
    <dgm:cxn modelId="{D308456B-16F8-479B-AD4D-B6AB61F0ADAC}" type="presOf" srcId="{38D14871-9885-4BF5-A2CA-62C9CCAC9A6B}" destId="{A1D44343-54AC-45C2-8386-4FF342BC64F3}" srcOrd="0" destOrd="0" presId="urn:microsoft.com/office/officeart/2005/8/layout/hierarchy1"/>
    <dgm:cxn modelId="{F1301372-D741-4549-9505-6FC4F2C960C8}" type="presOf" srcId="{95ED99D3-3D7F-49C6-B156-8869607FC6F9}" destId="{7FB124B1-72B9-44F7-AC9B-EA4753FFBA58}" srcOrd="0" destOrd="0" presId="urn:microsoft.com/office/officeart/2005/8/layout/hierarchy1"/>
    <dgm:cxn modelId="{96FD5575-9C77-4E17-8ECD-27B113BAB1D1}" srcId="{046125A3-3696-42AE-814F-21060E2DE9D2}" destId="{9F2B5B46-E591-4972-8894-4B681A2B134E}" srcOrd="0" destOrd="0" parTransId="{95ED99D3-3D7F-49C6-B156-8869607FC6F9}" sibTransId="{B667B25B-D9AB-43CC-8129-931C94DAACC6}"/>
    <dgm:cxn modelId="{4ADE9856-9297-44D3-8B03-67E945D8D8CD}" type="presOf" srcId="{9F2B5B46-E591-4972-8894-4B681A2B134E}" destId="{49B944B8-A499-4456-BA0C-2E5319DFFA2A}" srcOrd="0" destOrd="0" presId="urn:microsoft.com/office/officeart/2005/8/layout/hierarchy1"/>
    <dgm:cxn modelId="{B3F24659-9DC3-4E2C-AD56-BA006E28210B}" type="presOf" srcId="{F467FD22-2340-4F59-999A-439288D8B846}" destId="{5770006C-9FB1-4F51-93AF-F7C01F84BB6E}" srcOrd="0" destOrd="0" presId="urn:microsoft.com/office/officeart/2005/8/layout/hierarchy1"/>
    <dgm:cxn modelId="{B79C5585-F225-4160-ADF2-E2580A2953D0}" srcId="{38D14871-9885-4BF5-A2CA-62C9CCAC9A6B}" destId="{046125A3-3696-42AE-814F-21060E2DE9D2}" srcOrd="1" destOrd="0" parTransId="{A81AEF41-5C45-4D33-B8A9-37EBDAF2FCEF}" sibTransId="{B305553A-F0A1-4DF8-A4D9-3CA027915DE8}"/>
    <dgm:cxn modelId="{4E4779A2-4660-49BF-8B81-3913AFFC79E7}" srcId="{F9F4865B-EC08-4872-B3E0-FF84BB49D977}" destId="{F98BE05D-2C2A-4A3E-8F00-7FB23DBC7063}" srcOrd="0" destOrd="0" parTransId="{AC128628-65B4-4CB8-9A07-E29DC2220D72}" sibTransId="{AA8FCEE6-351B-47E2-A3D1-9898F92E844B}"/>
    <dgm:cxn modelId="{A27644A4-6CF9-43BE-A2FE-39D66BD57D5A}" type="presOf" srcId="{BCFE51C8-3BEC-431F-B327-541D4DAB8E05}" destId="{D6D7C8F7-8411-46D5-B096-812161B53AEC}" srcOrd="0" destOrd="0" presId="urn:microsoft.com/office/officeart/2005/8/layout/hierarchy1"/>
    <dgm:cxn modelId="{38BA3ABC-9AEA-4CD0-9A68-8FF3CE41C1D2}" type="presOf" srcId="{F9F4865B-EC08-4872-B3E0-FF84BB49D977}" destId="{A6A5BC32-346D-4AAF-A2BA-86BFD6D9D7A7}" srcOrd="0" destOrd="0" presId="urn:microsoft.com/office/officeart/2005/8/layout/hierarchy1"/>
    <dgm:cxn modelId="{45292BC0-B06C-45AA-861D-CB2DA2F4BCA6}" type="presOf" srcId="{42819F08-6395-44CA-AD2B-CFDEC056E9EF}" destId="{38C22C2E-E994-4BBF-96C2-F1FCD614C8D1}" srcOrd="0" destOrd="0" presId="urn:microsoft.com/office/officeart/2005/8/layout/hierarchy1"/>
    <dgm:cxn modelId="{6DB5A5C9-09DF-4FCD-BF2B-3B174A14D174}" srcId="{BCFE51C8-3BEC-431F-B327-541D4DAB8E05}" destId="{38D14871-9885-4BF5-A2CA-62C9CCAC9A6B}" srcOrd="0" destOrd="0" parTransId="{20BC4916-5358-4063-ABB4-2F97C476983C}" sibTransId="{9BEBF832-B4AC-493D-A070-1B3687AC4F49}"/>
    <dgm:cxn modelId="{235739D1-04D0-4ADE-A3EF-65464824C3EE}" srcId="{F9F4865B-EC08-4872-B3E0-FF84BB49D977}" destId="{F467FD22-2340-4F59-999A-439288D8B846}" srcOrd="1" destOrd="0" parTransId="{DF8B4403-5DE3-4B72-BCE8-7002BD30DA89}" sibTransId="{CAAB1C8E-AE39-445F-8592-9F800F5AE36E}"/>
    <dgm:cxn modelId="{39B3B9D7-3559-4D4A-809F-C32FD400D634}" type="presOf" srcId="{046125A3-3696-42AE-814F-21060E2DE9D2}" destId="{F5DE589E-FDCC-4061-9FEF-E871B632EAB2}" srcOrd="0" destOrd="0" presId="urn:microsoft.com/office/officeart/2005/8/layout/hierarchy1"/>
    <dgm:cxn modelId="{BC5305DB-5B0F-456D-ABAE-67CF34AF146D}" type="presOf" srcId="{A81AEF41-5C45-4D33-B8A9-37EBDAF2FCEF}" destId="{A637454C-9572-439F-A42C-612F7D1418F7}" srcOrd="0" destOrd="0" presId="urn:microsoft.com/office/officeart/2005/8/layout/hierarchy1"/>
    <dgm:cxn modelId="{4DF460E2-32D9-495E-AB1F-299B3AA18528}" srcId="{38D14871-9885-4BF5-A2CA-62C9CCAC9A6B}" destId="{F9F4865B-EC08-4872-B3E0-FF84BB49D977}" srcOrd="0" destOrd="0" parTransId="{42819F08-6395-44CA-AD2B-CFDEC056E9EF}" sibTransId="{453CB555-F7F1-444A-9AFA-9DBC5778B93D}"/>
    <dgm:cxn modelId="{FE1485EF-5057-41E2-8019-128908730C53}" type="presOf" srcId="{F98BE05D-2C2A-4A3E-8F00-7FB23DBC7063}" destId="{0D50BEFF-4E79-436A-93CD-E679033A50CC}" srcOrd="0" destOrd="0" presId="urn:microsoft.com/office/officeart/2005/8/layout/hierarchy1"/>
    <dgm:cxn modelId="{017D7311-B006-41EC-B7F7-63A87438F2A6}" type="presParOf" srcId="{D6D7C8F7-8411-46D5-B096-812161B53AEC}" destId="{FB272E54-730A-4735-BA0E-04C47B51A35F}" srcOrd="0" destOrd="0" presId="urn:microsoft.com/office/officeart/2005/8/layout/hierarchy1"/>
    <dgm:cxn modelId="{47A6D552-A783-4E76-BFE4-71548B772C18}" type="presParOf" srcId="{FB272E54-730A-4735-BA0E-04C47B51A35F}" destId="{761EF97E-B80E-492A-B213-204545EE9BF0}" srcOrd="0" destOrd="0" presId="urn:microsoft.com/office/officeart/2005/8/layout/hierarchy1"/>
    <dgm:cxn modelId="{5191D4FC-BAF2-42DD-B7E4-F950DE53DFEE}" type="presParOf" srcId="{761EF97E-B80E-492A-B213-204545EE9BF0}" destId="{DFEBE6C9-BFD7-4657-9F75-0D62153028E7}" srcOrd="0" destOrd="0" presId="urn:microsoft.com/office/officeart/2005/8/layout/hierarchy1"/>
    <dgm:cxn modelId="{7892ED07-C8FC-4C66-87DC-47F005288496}" type="presParOf" srcId="{761EF97E-B80E-492A-B213-204545EE9BF0}" destId="{A1D44343-54AC-45C2-8386-4FF342BC64F3}" srcOrd="1" destOrd="0" presId="urn:microsoft.com/office/officeart/2005/8/layout/hierarchy1"/>
    <dgm:cxn modelId="{A0FA4B02-C811-411F-B3B0-B76B8DB128A9}" type="presParOf" srcId="{FB272E54-730A-4735-BA0E-04C47B51A35F}" destId="{3305D8AC-45E3-4CB8-85FB-99DD6126C5BA}" srcOrd="1" destOrd="0" presId="urn:microsoft.com/office/officeart/2005/8/layout/hierarchy1"/>
    <dgm:cxn modelId="{3F3F3490-A622-4763-A3E7-DBB4E117480C}" type="presParOf" srcId="{3305D8AC-45E3-4CB8-85FB-99DD6126C5BA}" destId="{38C22C2E-E994-4BBF-96C2-F1FCD614C8D1}" srcOrd="0" destOrd="0" presId="urn:microsoft.com/office/officeart/2005/8/layout/hierarchy1"/>
    <dgm:cxn modelId="{39CCC3D9-7F77-41BD-8870-092C07DCF3F3}" type="presParOf" srcId="{3305D8AC-45E3-4CB8-85FB-99DD6126C5BA}" destId="{54810919-C77F-43A4-BC08-F37462CA48FD}" srcOrd="1" destOrd="0" presId="urn:microsoft.com/office/officeart/2005/8/layout/hierarchy1"/>
    <dgm:cxn modelId="{117D22AC-82FE-4629-A5DB-E088F4E5F31F}" type="presParOf" srcId="{54810919-C77F-43A4-BC08-F37462CA48FD}" destId="{8D5F7D32-E411-411E-9C2A-FBDC4E295792}" srcOrd="0" destOrd="0" presId="urn:microsoft.com/office/officeart/2005/8/layout/hierarchy1"/>
    <dgm:cxn modelId="{219AE934-DF6A-4042-A1D9-266A32C8F4E2}" type="presParOf" srcId="{8D5F7D32-E411-411E-9C2A-FBDC4E295792}" destId="{5CC9092C-3577-4F2E-AB47-74B8EF71B796}" srcOrd="0" destOrd="0" presId="urn:microsoft.com/office/officeart/2005/8/layout/hierarchy1"/>
    <dgm:cxn modelId="{9DD359A5-7AF4-4BEA-B880-96C69F4A0A4E}" type="presParOf" srcId="{8D5F7D32-E411-411E-9C2A-FBDC4E295792}" destId="{A6A5BC32-346D-4AAF-A2BA-86BFD6D9D7A7}" srcOrd="1" destOrd="0" presId="urn:microsoft.com/office/officeart/2005/8/layout/hierarchy1"/>
    <dgm:cxn modelId="{CD1BA514-3F34-461E-AEF9-335C82495C16}" type="presParOf" srcId="{54810919-C77F-43A4-BC08-F37462CA48FD}" destId="{3FA395D2-DA90-4079-A73A-28BF58CECB46}" srcOrd="1" destOrd="0" presId="urn:microsoft.com/office/officeart/2005/8/layout/hierarchy1"/>
    <dgm:cxn modelId="{DB57461B-3FC5-4A71-8307-2C0F78B0EAF0}" type="presParOf" srcId="{3FA395D2-DA90-4079-A73A-28BF58CECB46}" destId="{D870E7E8-A7E1-4F03-95F9-2759BA44C6FA}" srcOrd="0" destOrd="0" presId="urn:microsoft.com/office/officeart/2005/8/layout/hierarchy1"/>
    <dgm:cxn modelId="{12519A2B-3518-4D6B-AB03-7105D2247A4E}" type="presParOf" srcId="{3FA395D2-DA90-4079-A73A-28BF58CECB46}" destId="{EA5FE642-0DD8-476D-AD72-A3495CD8016F}" srcOrd="1" destOrd="0" presId="urn:microsoft.com/office/officeart/2005/8/layout/hierarchy1"/>
    <dgm:cxn modelId="{4278806B-8E2F-4FD9-8596-2DC311E58E35}" type="presParOf" srcId="{EA5FE642-0DD8-476D-AD72-A3495CD8016F}" destId="{C8132838-B5AA-4360-9DAB-038EC7E83293}" srcOrd="0" destOrd="0" presId="urn:microsoft.com/office/officeart/2005/8/layout/hierarchy1"/>
    <dgm:cxn modelId="{7F7A154A-160B-4D94-BB98-1D865A3DEC24}" type="presParOf" srcId="{C8132838-B5AA-4360-9DAB-038EC7E83293}" destId="{52669919-8FDD-4061-AC8F-C8E11D3B38F1}" srcOrd="0" destOrd="0" presId="urn:microsoft.com/office/officeart/2005/8/layout/hierarchy1"/>
    <dgm:cxn modelId="{18EBC25D-E029-4F70-8CE9-C2BE41B86330}" type="presParOf" srcId="{C8132838-B5AA-4360-9DAB-038EC7E83293}" destId="{0D50BEFF-4E79-436A-93CD-E679033A50CC}" srcOrd="1" destOrd="0" presId="urn:microsoft.com/office/officeart/2005/8/layout/hierarchy1"/>
    <dgm:cxn modelId="{9B582A67-D6F2-4E14-A3A2-6B1FD2D1B04D}" type="presParOf" srcId="{EA5FE642-0DD8-476D-AD72-A3495CD8016F}" destId="{029212D5-A443-49C4-BEEF-E72A2191D726}" srcOrd="1" destOrd="0" presId="urn:microsoft.com/office/officeart/2005/8/layout/hierarchy1"/>
    <dgm:cxn modelId="{62FBF1B8-B835-4836-BCB7-49E143B76371}" type="presParOf" srcId="{3FA395D2-DA90-4079-A73A-28BF58CECB46}" destId="{59237CB7-F22F-4E9E-B94C-42023ACEB8D2}" srcOrd="2" destOrd="0" presId="urn:microsoft.com/office/officeart/2005/8/layout/hierarchy1"/>
    <dgm:cxn modelId="{BFDC1CDB-ED1A-46F0-99BA-FDA89DF377C3}" type="presParOf" srcId="{3FA395D2-DA90-4079-A73A-28BF58CECB46}" destId="{D9D06E0D-1BFE-4AC2-982F-D42D3E212C15}" srcOrd="3" destOrd="0" presId="urn:microsoft.com/office/officeart/2005/8/layout/hierarchy1"/>
    <dgm:cxn modelId="{C82BCEBA-0ADF-4C5E-BB05-28C337DB99F4}" type="presParOf" srcId="{D9D06E0D-1BFE-4AC2-982F-D42D3E212C15}" destId="{1DDBB9A7-4645-425D-B6F8-096EE2EFA4AB}" srcOrd="0" destOrd="0" presId="urn:microsoft.com/office/officeart/2005/8/layout/hierarchy1"/>
    <dgm:cxn modelId="{D527D8E9-8CA0-4BC5-861A-CC9C343385F3}" type="presParOf" srcId="{1DDBB9A7-4645-425D-B6F8-096EE2EFA4AB}" destId="{F3403A2D-8C6D-4C00-A281-67E3E099235F}" srcOrd="0" destOrd="0" presId="urn:microsoft.com/office/officeart/2005/8/layout/hierarchy1"/>
    <dgm:cxn modelId="{EE916762-BB0D-41B6-B57C-8076562E53BE}" type="presParOf" srcId="{1DDBB9A7-4645-425D-B6F8-096EE2EFA4AB}" destId="{5770006C-9FB1-4F51-93AF-F7C01F84BB6E}" srcOrd="1" destOrd="0" presId="urn:microsoft.com/office/officeart/2005/8/layout/hierarchy1"/>
    <dgm:cxn modelId="{71D4E563-53CC-4933-96D8-47DABA6B4AC0}" type="presParOf" srcId="{D9D06E0D-1BFE-4AC2-982F-D42D3E212C15}" destId="{7C3B8A28-6C40-4BDB-9777-7A76211B13FF}" srcOrd="1" destOrd="0" presId="urn:microsoft.com/office/officeart/2005/8/layout/hierarchy1"/>
    <dgm:cxn modelId="{C19454B4-AA8C-4173-ADCD-7BC1DFF9D076}" type="presParOf" srcId="{3305D8AC-45E3-4CB8-85FB-99DD6126C5BA}" destId="{A637454C-9572-439F-A42C-612F7D1418F7}" srcOrd="2" destOrd="0" presId="urn:microsoft.com/office/officeart/2005/8/layout/hierarchy1"/>
    <dgm:cxn modelId="{2FC8F6E8-8878-4238-B0B7-374C5B5E1A55}" type="presParOf" srcId="{3305D8AC-45E3-4CB8-85FB-99DD6126C5BA}" destId="{05E042B9-81FE-4252-AC78-2CD8B35BCA75}" srcOrd="3" destOrd="0" presId="urn:microsoft.com/office/officeart/2005/8/layout/hierarchy1"/>
    <dgm:cxn modelId="{E1951A65-0C57-4466-AC55-E6E19D200979}" type="presParOf" srcId="{05E042B9-81FE-4252-AC78-2CD8B35BCA75}" destId="{82FAB363-5E1D-4CE5-8A74-89BBC8D6330E}" srcOrd="0" destOrd="0" presId="urn:microsoft.com/office/officeart/2005/8/layout/hierarchy1"/>
    <dgm:cxn modelId="{F3167657-4F83-4F93-A231-78B963438D88}" type="presParOf" srcId="{82FAB363-5E1D-4CE5-8A74-89BBC8D6330E}" destId="{209EE978-9EA8-488D-9A44-FE786B1CB244}" srcOrd="0" destOrd="0" presId="urn:microsoft.com/office/officeart/2005/8/layout/hierarchy1"/>
    <dgm:cxn modelId="{A535D290-F79D-4A09-B1DD-89373C03454E}" type="presParOf" srcId="{82FAB363-5E1D-4CE5-8A74-89BBC8D6330E}" destId="{F5DE589E-FDCC-4061-9FEF-E871B632EAB2}" srcOrd="1" destOrd="0" presId="urn:microsoft.com/office/officeart/2005/8/layout/hierarchy1"/>
    <dgm:cxn modelId="{364E0864-195C-4819-8637-D706EF5F7C5C}" type="presParOf" srcId="{05E042B9-81FE-4252-AC78-2CD8B35BCA75}" destId="{C1526C15-D06D-4B9A-A485-3A77A472AFF0}" srcOrd="1" destOrd="0" presId="urn:microsoft.com/office/officeart/2005/8/layout/hierarchy1"/>
    <dgm:cxn modelId="{AD5E68E4-F1D4-4A41-82E9-7335B05905FD}" type="presParOf" srcId="{C1526C15-D06D-4B9A-A485-3A77A472AFF0}" destId="{7FB124B1-72B9-44F7-AC9B-EA4753FFBA58}" srcOrd="0" destOrd="0" presId="urn:microsoft.com/office/officeart/2005/8/layout/hierarchy1"/>
    <dgm:cxn modelId="{7C42B32C-77CF-4DE3-ADA3-36A3855F25D2}" type="presParOf" srcId="{C1526C15-D06D-4B9A-A485-3A77A472AFF0}" destId="{1C4CB9FB-14E5-47FE-8333-F85802800C3E}" srcOrd="1" destOrd="0" presId="urn:microsoft.com/office/officeart/2005/8/layout/hierarchy1"/>
    <dgm:cxn modelId="{15D5C557-234E-46E1-8451-D7068B51B014}" type="presParOf" srcId="{1C4CB9FB-14E5-47FE-8333-F85802800C3E}" destId="{308428ED-E132-499A-AC8F-1BA70311E42E}" srcOrd="0" destOrd="0" presId="urn:microsoft.com/office/officeart/2005/8/layout/hierarchy1"/>
    <dgm:cxn modelId="{07133B0E-5F80-471B-B3C3-801CDE77E9C3}" type="presParOf" srcId="{308428ED-E132-499A-AC8F-1BA70311E42E}" destId="{0A975F6A-AD34-4B61-81AF-7661F7C90AD1}" srcOrd="0" destOrd="0" presId="urn:microsoft.com/office/officeart/2005/8/layout/hierarchy1"/>
    <dgm:cxn modelId="{C09E7E04-2E0E-4A64-86E1-6872066D4DA2}" type="presParOf" srcId="{308428ED-E132-499A-AC8F-1BA70311E42E}" destId="{49B944B8-A499-4456-BA0C-2E5319DFFA2A}" srcOrd="1" destOrd="0" presId="urn:microsoft.com/office/officeart/2005/8/layout/hierarchy1"/>
    <dgm:cxn modelId="{FB132E04-D524-4880-B5D6-691A7D910E26}" type="presParOf" srcId="{1C4CB9FB-14E5-47FE-8333-F85802800C3E}" destId="{B6718880-AFD3-4F06-A8BE-F6752A2A2004}" srcOrd="1" destOrd="0" presId="urn:microsoft.com/office/officeart/2005/8/layout/hierarchy1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CFE51C8-3BEC-431F-B327-541D4DAB8E05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8D14871-9885-4BF5-A2CA-62C9CCAC9A6B}">
      <dgm:prSet phldrT="[Text]" custT="1"/>
      <dgm:spPr/>
      <dgm:t>
        <a:bodyPr/>
        <a:lstStyle/>
        <a:p>
          <a:r>
            <a:rPr lang="en-US" sz="2000" dirty="0"/>
            <a:t>Outcome</a:t>
          </a:r>
        </a:p>
      </dgm:t>
    </dgm:pt>
    <dgm:pt modelId="{20BC4916-5358-4063-ABB4-2F97C476983C}" type="parTrans" cxnId="{6DB5A5C9-09DF-4FCD-BF2B-3B174A14D174}">
      <dgm:prSet/>
      <dgm:spPr/>
      <dgm:t>
        <a:bodyPr/>
        <a:lstStyle/>
        <a:p>
          <a:endParaRPr lang="en-US"/>
        </a:p>
      </dgm:t>
    </dgm:pt>
    <dgm:pt modelId="{9BEBF832-B4AC-493D-A070-1B3687AC4F49}" type="sibTrans" cxnId="{6DB5A5C9-09DF-4FCD-BF2B-3B174A14D174}">
      <dgm:prSet/>
      <dgm:spPr/>
      <dgm:t>
        <a:bodyPr/>
        <a:lstStyle/>
        <a:p>
          <a:endParaRPr lang="en-US"/>
        </a:p>
      </dgm:t>
    </dgm:pt>
    <dgm:pt modelId="{F9F4865B-EC08-4872-B3E0-FF84BB49D977}">
      <dgm:prSet phldrT="[Text]" custT="1"/>
      <dgm:spPr/>
      <dgm:t>
        <a:bodyPr/>
        <a:lstStyle/>
        <a:p>
          <a:r>
            <a:rPr lang="en-US" sz="2000" dirty="0"/>
            <a:t>What to assess</a:t>
          </a:r>
        </a:p>
      </dgm:t>
    </dgm:pt>
    <dgm:pt modelId="{42819F08-6395-44CA-AD2B-CFDEC056E9EF}" type="parTrans" cxnId="{4DF460E2-32D9-495E-AB1F-299B3AA18528}">
      <dgm:prSet/>
      <dgm:spPr/>
      <dgm:t>
        <a:bodyPr/>
        <a:lstStyle/>
        <a:p>
          <a:endParaRPr lang="en-US"/>
        </a:p>
      </dgm:t>
    </dgm:pt>
    <dgm:pt modelId="{453CB555-F7F1-444A-9AFA-9DBC5778B93D}" type="sibTrans" cxnId="{4DF460E2-32D9-495E-AB1F-299B3AA18528}">
      <dgm:prSet/>
      <dgm:spPr/>
      <dgm:t>
        <a:bodyPr/>
        <a:lstStyle/>
        <a:p>
          <a:endParaRPr lang="en-US"/>
        </a:p>
      </dgm:t>
    </dgm:pt>
    <dgm:pt modelId="{F98BE05D-2C2A-4A3E-8F00-7FB23DBC7063}">
      <dgm:prSet phldrT="[Text]"/>
      <dgm:spPr/>
      <dgm:t>
        <a:bodyPr/>
        <a:lstStyle/>
        <a:p>
          <a:endParaRPr lang="en-US" dirty="0"/>
        </a:p>
      </dgm:t>
    </dgm:pt>
    <dgm:pt modelId="{AC128628-65B4-4CB8-9A07-E29DC2220D72}" type="parTrans" cxnId="{4E4779A2-4660-49BF-8B81-3913AFFC79E7}">
      <dgm:prSet/>
      <dgm:spPr/>
      <dgm:t>
        <a:bodyPr/>
        <a:lstStyle/>
        <a:p>
          <a:endParaRPr lang="en-US"/>
        </a:p>
      </dgm:t>
    </dgm:pt>
    <dgm:pt modelId="{AA8FCEE6-351B-47E2-A3D1-9898F92E844B}" type="sibTrans" cxnId="{4E4779A2-4660-49BF-8B81-3913AFFC79E7}">
      <dgm:prSet/>
      <dgm:spPr/>
      <dgm:t>
        <a:bodyPr/>
        <a:lstStyle/>
        <a:p>
          <a:endParaRPr lang="en-US"/>
        </a:p>
      </dgm:t>
    </dgm:pt>
    <dgm:pt modelId="{F467FD22-2340-4F59-999A-439288D8B846}">
      <dgm:prSet phldrT="[Text]"/>
      <dgm:spPr/>
      <dgm:t>
        <a:bodyPr/>
        <a:lstStyle/>
        <a:p>
          <a:endParaRPr lang="en-US" dirty="0"/>
        </a:p>
      </dgm:t>
    </dgm:pt>
    <dgm:pt modelId="{DF8B4403-5DE3-4B72-BCE8-7002BD30DA89}" type="parTrans" cxnId="{235739D1-04D0-4ADE-A3EF-65464824C3EE}">
      <dgm:prSet/>
      <dgm:spPr/>
      <dgm:t>
        <a:bodyPr/>
        <a:lstStyle/>
        <a:p>
          <a:endParaRPr lang="en-US"/>
        </a:p>
      </dgm:t>
    </dgm:pt>
    <dgm:pt modelId="{CAAB1C8E-AE39-445F-8592-9F800F5AE36E}" type="sibTrans" cxnId="{235739D1-04D0-4ADE-A3EF-65464824C3EE}">
      <dgm:prSet/>
      <dgm:spPr/>
      <dgm:t>
        <a:bodyPr/>
        <a:lstStyle/>
        <a:p>
          <a:endParaRPr lang="en-US"/>
        </a:p>
      </dgm:t>
    </dgm:pt>
    <dgm:pt modelId="{046125A3-3696-42AE-814F-21060E2DE9D2}">
      <dgm:prSet phldrT="[Text]" custT="1"/>
      <dgm:spPr/>
      <dgm:t>
        <a:bodyPr/>
        <a:lstStyle/>
        <a:p>
          <a:r>
            <a:rPr lang="en-US" sz="2000" dirty="0"/>
            <a:t>What to assess</a:t>
          </a:r>
        </a:p>
      </dgm:t>
    </dgm:pt>
    <dgm:pt modelId="{A81AEF41-5C45-4D33-B8A9-37EBDAF2FCEF}" type="parTrans" cxnId="{B79C5585-F225-4160-ADF2-E2580A2953D0}">
      <dgm:prSet/>
      <dgm:spPr/>
      <dgm:t>
        <a:bodyPr/>
        <a:lstStyle/>
        <a:p>
          <a:endParaRPr lang="en-US"/>
        </a:p>
      </dgm:t>
    </dgm:pt>
    <dgm:pt modelId="{B305553A-F0A1-4DF8-A4D9-3CA027915DE8}" type="sibTrans" cxnId="{B79C5585-F225-4160-ADF2-E2580A2953D0}">
      <dgm:prSet/>
      <dgm:spPr/>
      <dgm:t>
        <a:bodyPr/>
        <a:lstStyle/>
        <a:p>
          <a:endParaRPr lang="en-US"/>
        </a:p>
      </dgm:t>
    </dgm:pt>
    <dgm:pt modelId="{9F2B5B46-E591-4972-8894-4B681A2B134E}">
      <dgm:prSet phldrT="[Text]"/>
      <dgm:spPr/>
      <dgm:t>
        <a:bodyPr/>
        <a:lstStyle/>
        <a:p>
          <a:endParaRPr lang="en-US" dirty="0"/>
        </a:p>
      </dgm:t>
    </dgm:pt>
    <dgm:pt modelId="{95ED99D3-3D7F-49C6-B156-8869607FC6F9}" type="parTrans" cxnId="{96FD5575-9C77-4E17-8ECD-27B113BAB1D1}">
      <dgm:prSet/>
      <dgm:spPr/>
      <dgm:t>
        <a:bodyPr/>
        <a:lstStyle/>
        <a:p>
          <a:endParaRPr lang="en-US"/>
        </a:p>
      </dgm:t>
    </dgm:pt>
    <dgm:pt modelId="{B667B25B-D9AB-43CC-8129-931C94DAACC6}" type="sibTrans" cxnId="{96FD5575-9C77-4E17-8ECD-27B113BAB1D1}">
      <dgm:prSet/>
      <dgm:spPr/>
      <dgm:t>
        <a:bodyPr/>
        <a:lstStyle/>
        <a:p>
          <a:endParaRPr lang="en-US"/>
        </a:p>
      </dgm:t>
    </dgm:pt>
    <dgm:pt modelId="{D6D7C8F7-8411-46D5-B096-812161B53AEC}" type="pres">
      <dgm:prSet presAssocID="{BCFE51C8-3BEC-431F-B327-541D4DAB8E05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FB272E54-730A-4735-BA0E-04C47B51A35F}" type="pres">
      <dgm:prSet presAssocID="{38D14871-9885-4BF5-A2CA-62C9CCAC9A6B}" presName="hierRoot1" presStyleCnt="0"/>
      <dgm:spPr/>
    </dgm:pt>
    <dgm:pt modelId="{761EF97E-B80E-492A-B213-204545EE9BF0}" type="pres">
      <dgm:prSet presAssocID="{38D14871-9885-4BF5-A2CA-62C9CCAC9A6B}" presName="composite" presStyleCnt="0"/>
      <dgm:spPr/>
    </dgm:pt>
    <dgm:pt modelId="{DFEBE6C9-BFD7-4657-9F75-0D62153028E7}" type="pres">
      <dgm:prSet presAssocID="{38D14871-9885-4BF5-A2CA-62C9CCAC9A6B}" presName="background" presStyleLbl="node0" presStyleIdx="0" presStyleCnt="1"/>
      <dgm:spPr/>
    </dgm:pt>
    <dgm:pt modelId="{A1D44343-54AC-45C2-8386-4FF342BC64F3}" type="pres">
      <dgm:prSet presAssocID="{38D14871-9885-4BF5-A2CA-62C9CCAC9A6B}" presName="text" presStyleLbl="fgAcc0" presStyleIdx="0" presStyleCnt="1" custScaleX="115445">
        <dgm:presLayoutVars>
          <dgm:chPref val="3"/>
        </dgm:presLayoutVars>
      </dgm:prSet>
      <dgm:spPr/>
    </dgm:pt>
    <dgm:pt modelId="{3305D8AC-45E3-4CB8-85FB-99DD6126C5BA}" type="pres">
      <dgm:prSet presAssocID="{38D14871-9885-4BF5-A2CA-62C9CCAC9A6B}" presName="hierChild2" presStyleCnt="0"/>
      <dgm:spPr/>
    </dgm:pt>
    <dgm:pt modelId="{38C22C2E-E994-4BBF-96C2-F1FCD614C8D1}" type="pres">
      <dgm:prSet presAssocID="{42819F08-6395-44CA-AD2B-CFDEC056E9EF}" presName="Name10" presStyleLbl="parChTrans1D2" presStyleIdx="0" presStyleCnt="2"/>
      <dgm:spPr/>
    </dgm:pt>
    <dgm:pt modelId="{54810919-C77F-43A4-BC08-F37462CA48FD}" type="pres">
      <dgm:prSet presAssocID="{F9F4865B-EC08-4872-B3E0-FF84BB49D977}" presName="hierRoot2" presStyleCnt="0"/>
      <dgm:spPr/>
    </dgm:pt>
    <dgm:pt modelId="{8D5F7D32-E411-411E-9C2A-FBDC4E295792}" type="pres">
      <dgm:prSet presAssocID="{F9F4865B-EC08-4872-B3E0-FF84BB49D977}" presName="composite2" presStyleCnt="0"/>
      <dgm:spPr/>
    </dgm:pt>
    <dgm:pt modelId="{5CC9092C-3577-4F2E-AB47-74B8EF71B796}" type="pres">
      <dgm:prSet presAssocID="{F9F4865B-EC08-4872-B3E0-FF84BB49D977}" presName="background2" presStyleLbl="node2" presStyleIdx="0" presStyleCnt="2"/>
      <dgm:spPr/>
    </dgm:pt>
    <dgm:pt modelId="{A6A5BC32-346D-4AAF-A2BA-86BFD6D9D7A7}" type="pres">
      <dgm:prSet presAssocID="{F9F4865B-EC08-4872-B3E0-FF84BB49D977}" presName="text2" presStyleLbl="fgAcc2" presStyleIdx="0" presStyleCnt="2" custScaleX="140702">
        <dgm:presLayoutVars>
          <dgm:chPref val="3"/>
        </dgm:presLayoutVars>
      </dgm:prSet>
      <dgm:spPr/>
    </dgm:pt>
    <dgm:pt modelId="{3FA395D2-DA90-4079-A73A-28BF58CECB46}" type="pres">
      <dgm:prSet presAssocID="{F9F4865B-EC08-4872-B3E0-FF84BB49D977}" presName="hierChild3" presStyleCnt="0"/>
      <dgm:spPr/>
    </dgm:pt>
    <dgm:pt modelId="{D870E7E8-A7E1-4F03-95F9-2759BA44C6FA}" type="pres">
      <dgm:prSet presAssocID="{AC128628-65B4-4CB8-9A07-E29DC2220D72}" presName="Name17" presStyleLbl="parChTrans1D3" presStyleIdx="0" presStyleCnt="3"/>
      <dgm:spPr/>
    </dgm:pt>
    <dgm:pt modelId="{EA5FE642-0DD8-476D-AD72-A3495CD8016F}" type="pres">
      <dgm:prSet presAssocID="{F98BE05D-2C2A-4A3E-8F00-7FB23DBC7063}" presName="hierRoot3" presStyleCnt="0"/>
      <dgm:spPr/>
    </dgm:pt>
    <dgm:pt modelId="{C8132838-B5AA-4360-9DAB-038EC7E83293}" type="pres">
      <dgm:prSet presAssocID="{F98BE05D-2C2A-4A3E-8F00-7FB23DBC7063}" presName="composite3" presStyleCnt="0"/>
      <dgm:spPr/>
    </dgm:pt>
    <dgm:pt modelId="{52669919-8FDD-4061-AC8F-C8E11D3B38F1}" type="pres">
      <dgm:prSet presAssocID="{F98BE05D-2C2A-4A3E-8F00-7FB23DBC7063}" presName="background3" presStyleLbl="node3" presStyleIdx="0" presStyleCnt="3"/>
      <dgm:spPr/>
    </dgm:pt>
    <dgm:pt modelId="{0D50BEFF-4E79-436A-93CD-E679033A50CC}" type="pres">
      <dgm:prSet presAssocID="{F98BE05D-2C2A-4A3E-8F00-7FB23DBC7063}" presName="text3" presStyleLbl="fgAcc3" presStyleIdx="0" presStyleCnt="3">
        <dgm:presLayoutVars>
          <dgm:chPref val="3"/>
        </dgm:presLayoutVars>
      </dgm:prSet>
      <dgm:spPr/>
    </dgm:pt>
    <dgm:pt modelId="{029212D5-A443-49C4-BEEF-E72A2191D726}" type="pres">
      <dgm:prSet presAssocID="{F98BE05D-2C2A-4A3E-8F00-7FB23DBC7063}" presName="hierChild4" presStyleCnt="0"/>
      <dgm:spPr/>
    </dgm:pt>
    <dgm:pt modelId="{59237CB7-F22F-4E9E-B94C-42023ACEB8D2}" type="pres">
      <dgm:prSet presAssocID="{DF8B4403-5DE3-4B72-BCE8-7002BD30DA89}" presName="Name17" presStyleLbl="parChTrans1D3" presStyleIdx="1" presStyleCnt="3"/>
      <dgm:spPr/>
    </dgm:pt>
    <dgm:pt modelId="{D9D06E0D-1BFE-4AC2-982F-D42D3E212C15}" type="pres">
      <dgm:prSet presAssocID="{F467FD22-2340-4F59-999A-439288D8B846}" presName="hierRoot3" presStyleCnt="0"/>
      <dgm:spPr/>
    </dgm:pt>
    <dgm:pt modelId="{1DDBB9A7-4645-425D-B6F8-096EE2EFA4AB}" type="pres">
      <dgm:prSet presAssocID="{F467FD22-2340-4F59-999A-439288D8B846}" presName="composite3" presStyleCnt="0"/>
      <dgm:spPr/>
    </dgm:pt>
    <dgm:pt modelId="{F3403A2D-8C6D-4C00-A281-67E3E099235F}" type="pres">
      <dgm:prSet presAssocID="{F467FD22-2340-4F59-999A-439288D8B846}" presName="background3" presStyleLbl="node3" presStyleIdx="1" presStyleCnt="3"/>
      <dgm:spPr/>
    </dgm:pt>
    <dgm:pt modelId="{5770006C-9FB1-4F51-93AF-F7C01F84BB6E}" type="pres">
      <dgm:prSet presAssocID="{F467FD22-2340-4F59-999A-439288D8B846}" presName="text3" presStyleLbl="fgAcc3" presStyleIdx="1" presStyleCnt="3">
        <dgm:presLayoutVars>
          <dgm:chPref val="3"/>
        </dgm:presLayoutVars>
      </dgm:prSet>
      <dgm:spPr/>
    </dgm:pt>
    <dgm:pt modelId="{7C3B8A28-6C40-4BDB-9777-7A76211B13FF}" type="pres">
      <dgm:prSet presAssocID="{F467FD22-2340-4F59-999A-439288D8B846}" presName="hierChild4" presStyleCnt="0"/>
      <dgm:spPr/>
    </dgm:pt>
    <dgm:pt modelId="{A637454C-9572-439F-A42C-612F7D1418F7}" type="pres">
      <dgm:prSet presAssocID="{A81AEF41-5C45-4D33-B8A9-37EBDAF2FCEF}" presName="Name10" presStyleLbl="parChTrans1D2" presStyleIdx="1" presStyleCnt="2"/>
      <dgm:spPr/>
    </dgm:pt>
    <dgm:pt modelId="{05E042B9-81FE-4252-AC78-2CD8B35BCA75}" type="pres">
      <dgm:prSet presAssocID="{046125A3-3696-42AE-814F-21060E2DE9D2}" presName="hierRoot2" presStyleCnt="0"/>
      <dgm:spPr/>
    </dgm:pt>
    <dgm:pt modelId="{82FAB363-5E1D-4CE5-8A74-89BBC8D6330E}" type="pres">
      <dgm:prSet presAssocID="{046125A3-3696-42AE-814F-21060E2DE9D2}" presName="composite2" presStyleCnt="0"/>
      <dgm:spPr/>
    </dgm:pt>
    <dgm:pt modelId="{209EE978-9EA8-488D-9A44-FE786B1CB244}" type="pres">
      <dgm:prSet presAssocID="{046125A3-3696-42AE-814F-21060E2DE9D2}" presName="background2" presStyleLbl="node2" presStyleIdx="1" presStyleCnt="2"/>
      <dgm:spPr/>
    </dgm:pt>
    <dgm:pt modelId="{F5DE589E-FDCC-4061-9FEF-E871B632EAB2}" type="pres">
      <dgm:prSet presAssocID="{046125A3-3696-42AE-814F-21060E2DE9D2}" presName="text2" presStyleLbl="fgAcc2" presStyleIdx="1" presStyleCnt="2" custScaleX="137820">
        <dgm:presLayoutVars>
          <dgm:chPref val="3"/>
        </dgm:presLayoutVars>
      </dgm:prSet>
      <dgm:spPr/>
    </dgm:pt>
    <dgm:pt modelId="{C1526C15-D06D-4B9A-A485-3A77A472AFF0}" type="pres">
      <dgm:prSet presAssocID="{046125A3-3696-42AE-814F-21060E2DE9D2}" presName="hierChild3" presStyleCnt="0"/>
      <dgm:spPr/>
    </dgm:pt>
    <dgm:pt modelId="{7FB124B1-72B9-44F7-AC9B-EA4753FFBA58}" type="pres">
      <dgm:prSet presAssocID="{95ED99D3-3D7F-49C6-B156-8869607FC6F9}" presName="Name17" presStyleLbl="parChTrans1D3" presStyleIdx="2" presStyleCnt="3"/>
      <dgm:spPr/>
    </dgm:pt>
    <dgm:pt modelId="{1C4CB9FB-14E5-47FE-8333-F85802800C3E}" type="pres">
      <dgm:prSet presAssocID="{9F2B5B46-E591-4972-8894-4B681A2B134E}" presName="hierRoot3" presStyleCnt="0"/>
      <dgm:spPr/>
    </dgm:pt>
    <dgm:pt modelId="{308428ED-E132-499A-AC8F-1BA70311E42E}" type="pres">
      <dgm:prSet presAssocID="{9F2B5B46-E591-4972-8894-4B681A2B134E}" presName="composite3" presStyleCnt="0"/>
      <dgm:spPr/>
    </dgm:pt>
    <dgm:pt modelId="{0A975F6A-AD34-4B61-81AF-7661F7C90AD1}" type="pres">
      <dgm:prSet presAssocID="{9F2B5B46-E591-4972-8894-4B681A2B134E}" presName="background3" presStyleLbl="node3" presStyleIdx="2" presStyleCnt="3"/>
      <dgm:spPr/>
    </dgm:pt>
    <dgm:pt modelId="{49B944B8-A499-4456-BA0C-2E5319DFFA2A}" type="pres">
      <dgm:prSet presAssocID="{9F2B5B46-E591-4972-8894-4B681A2B134E}" presName="text3" presStyleLbl="fgAcc3" presStyleIdx="2" presStyleCnt="3">
        <dgm:presLayoutVars>
          <dgm:chPref val="3"/>
        </dgm:presLayoutVars>
      </dgm:prSet>
      <dgm:spPr/>
    </dgm:pt>
    <dgm:pt modelId="{B6718880-AFD3-4F06-A8BE-F6752A2A2004}" type="pres">
      <dgm:prSet presAssocID="{9F2B5B46-E591-4972-8894-4B681A2B134E}" presName="hierChild4" presStyleCnt="0"/>
      <dgm:spPr/>
    </dgm:pt>
  </dgm:ptLst>
  <dgm:cxnLst>
    <dgm:cxn modelId="{7F5E4311-C308-479F-AB69-79B94F58D40F}" type="presOf" srcId="{AC128628-65B4-4CB8-9A07-E29DC2220D72}" destId="{D870E7E8-A7E1-4F03-95F9-2759BA44C6FA}" srcOrd="0" destOrd="0" presId="urn:microsoft.com/office/officeart/2005/8/layout/hierarchy1"/>
    <dgm:cxn modelId="{5B75E916-3D30-47F5-995B-6BC32D4AD54F}" type="presOf" srcId="{DF8B4403-5DE3-4B72-BCE8-7002BD30DA89}" destId="{59237CB7-F22F-4E9E-B94C-42023ACEB8D2}" srcOrd="0" destOrd="0" presId="urn:microsoft.com/office/officeart/2005/8/layout/hierarchy1"/>
    <dgm:cxn modelId="{D308456B-16F8-479B-AD4D-B6AB61F0ADAC}" type="presOf" srcId="{38D14871-9885-4BF5-A2CA-62C9CCAC9A6B}" destId="{A1D44343-54AC-45C2-8386-4FF342BC64F3}" srcOrd="0" destOrd="0" presId="urn:microsoft.com/office/officeart/2005/8/layout/hierarchy1"/>
    <dgm:cxn modelId="{F1301372-D741-4549-9505-6FC4F2C960C8}" type="presOf" srcId="{95ED99D3-3D7F-49C6-B156-8869607FC6F9}" destId="{7FB124B1-72B9-44F7-AC9B-EA4753FFBA58}" srcOrd="0" destOrd="0" presId="urn:microsoft.com/office/officeart/2005/8/layout/hierarchy1"/>
    <dgm:cxn modelId="{96FD5575-9C77-4E17-8ECD-27B113BAB1D1}" srcId="{046125A3-3696-42AE-814F-21060E2DE9D2}" destId="{9F2B5B46-E591-4972-8894-4B681A2B134E}" srcOrd="0" destOrd="0" parTransId="{95ED99D3-3D7F-49C6-B156-8869607FC6F9}" sibTransId="{B667B25B-D9AB-43CC-8129-931C94DAACC6}"/>
    <dgm:cxn modelId="{4ADE9856-9297-44D3-8B03-67E945D8D8CD}" type="presOf" srcId="{9F2B5B46-E591-4972-8894-4B681A2B134E}" destId="{49B944B8-A499-4456-BA0C-2E5319DFFA2A}" srcOrd="0" destOrd="0" presId="urn:microsoft.com/office/officeart/2005/8/layout/hierarchy1"/>
    <dgm:cxn modelId="{B3F24659-9DC3-4E2C-AD56-BA006E28210B}" type="presOf" srcId="{F467FD22-2340-4F59-999A-439288D8B846}" destId="{5770006C-9FB1-4F51-93AF-F7C01F84BB6E}" srcOrd="0" destOrd="0" presId="urn:microsoft.com/office/officeart/2005/8/layout/hierarchy1"/>
    <dgm:cxn modelId="{B79C5585-F225-4160-ADF2-E2580A2953D0}" srcId="{38D14871-9885-4BF5-A2CA-62C9CCAC9A6B}" destId="{046125A3-3696-42AE-814F-21060E2DE9D2}" srcOrd="1" destOrd="0" parTransId="{A81AEF41-5C45-4D33-B8A9-37EBDAF2FCEF}" sibTransId="{B305553A-F0A1-4DF8-A4D9-3CA027915DE8}"/>
    <dgm:cxn modelId="{4E4779A2-4660-49BF-8B81-3913AFFC79E7}" srcId="{F9F4865B-EC08-4872-B3E0-FF84BB49D977}" destId="{F98BE05D-2C2A-4A3E-8F00-7FB23DBC7063}" srcOrd="0" destOrd="0" parTransId="{AC128628-65B4-4CB8-9A07-E29DC2220D72}" sibTransId="{AA8FCEE6-351B-47E2-A3D1-9898F92E844B}"/>
    <dgm:cxn modelId="{A27644A4-6CF9-43BE-A2FE-39D66BD57D5A}" type="presOf" srcId="{BCFE51C8-3BEC-431F-B327-541D4DAB8E05}" destId="{D6D7C8F7-8411-46D5-B096-812161B53AEC}" srcOrd="0" destOrd="0" presId="urn:microsoft.com/office/officeart/2005/8/layout/hierarchy1"/>
    <dgm:cxn modelId="{38BA3ABC-9AEA-4CD0-9A68-8FF3CE41C1D2}" type="presOf" srcId="{F9F4865B-EC08-4872-B3E0-FF84BB49D977}" destId="{A6A5BC32-346D-4AAF-A2BA-86BFD6D9D7A7}" srcOrd="0" destOrd="0" presId="urn:microsoft.com/office/officeart/2005/8/layout/hierarchy1"/>
    <dgm:cxn modelId="{45292BC0-B06C-45AA-861D-CB2DA2F4BCA6}" type="presOf" srcId="{42819F08-6395-44CA-AD2B-CFDEC056E9EF}" destId="{38C22C2E-E994-4BBF-96C2-F1FCD614C8D1}" srcOrd="0" destOrd="0" presId="urn:microsoft.com/office/officeart/2005/8/layout/hierarchy1"/>
    <dgm:cxn modelId="{6DB5A5C9-09DF-4FCD-BF2B-3B174A14D174}" srcId="{BCFE51C8-3BEC-431F-B327-541D4DAB8E05}" destId="{38D14871-9885-4BF5-A2CA-62C9CCAC9A6B}" srcOrd="0" destOrd="0" parTransId="{20BC4916-5358-4063-ABB4-2F97C476983C}" sibTransId="{9BEBF832-B4AC-493D-A070-1B3687AC4F49}"/>
    <dgm:cxn modelId="{235739D1-04D0-4ADE-A3EF-65464824C3EE}" srcId="{F9F4865B-EC08-4872-B3E0-FF84BB49D977}" destId="{F467FD22-2340-4F59-999A-439288D8B846}" srcOrd="1" destOrd="0" parTransId="{DF8B4403-5DE3-4B72-BCE8-7002BD30DA89}" sibTransId="{CAAB1C8E-AE39-445F-8592-9F800F5AE36E}"/>
    <dgm:cxn modelId="{39B3B9D7-3559-4D4A-809F-C32FD400D634}" type="presOf" srcId="{046125A3-3696-42AE-814F-21060E2DE9D2}" destId="{F5DE589E-FDCC-4061-9FEF-E871B632EAB2}" srcOrd="0" destOrd="0" presId="urn:microsoft.com/office/officeart/2005/8/layout/hierarchy1"/>
    <dgm:cxn modelId="{BC5305DB-5B0F-456D-ABAE-67CF34AF146D}" type="presOf" srcId="{A81AEF41-5C45-4D33-B8A9-37EBDAF2FCEF}" destId="{A637454C-9572-439F-A42C-612F7D1418F7}" srcOrd="0" destOrd="0" presId="urn:microsoft.com/office/officeart/2005/8/layout/hierarchy1"/>
    <dgm:cxn modelId="{4DF460E2-32D9-495E-AB1F-299B3AA18528}" srcId="{38D14871-9885-4BF5-A2CA-62C9CCAC9A6B}" destId="{F9F4865B-EC08-4872-B3E0-FF84BB49D977}" srcOrd="0" destOrd="0" parTransId="{42819F08-6395-44CA-AD2B-CFDEC056E9EF}" sibTransId="{453CB555-F7F1-444A-9AFA-9DBC5778B93D}"/>
    <dgm:cxn modelId="{FE1485EF-5057-41E2-8019-128908730C53}" type="presOf" srcId="{F98BE05D-2C2A-4A3E-8F00-7FB23DBC7063}" destId="{0D50BEFF-4E79-436A-93CD-E679033A50CC}" srcOrd="0" destOrd="0" presId="urn:microsoft.com/office/officeart/2005/8/layout/hierarchy1"/>
    <dgm:cxn modelId="{017D7311-B006-41EC-B7F7-63A87438F2A6}" type="presParOf" srcId="{D6D7C8F7-8411-46D5-B096-812161B53AEC}" destId="{FB272E54-730A-4735-BA0E-04C47B51A35F}" srcOrd="0" destOrd="0" presId="urn:microsoft.com/office/officeart/2005/8/layout/hierarchy1"/>
    <dgm:cxn modelId="{47A6D552-A783-4E76-BFE4-71548B772C18}" type="presParOf" srcId="{FB272E54-730A-4735-BA0E-04C47B51A35F}" destId="{761EF97E-B80E-492A-B213-204545EE9BF0}" srcOrd="0" destOrd="0" presId="urn:microsoft.com/office/officeart/2005/8/layout/hierarchy1"/>
    <dgm:cxn modelId="{5191D4FC-BAF2-42DD-B7E4-F950DE53DFEE}" type="presParOf" srcId="{761EF97E-B80E-492A-B213-204545EE9BF0}" destId="{DFEBE6C9-BFD7-4657-9F75-0D62153028E7}" srcOrd="0" destOrd="0" presId="urn:microsoft.com/office/officeart/2005/8/layout/hierarchy1"/>
    <dgm:cxn modelId="{7892ED07-C8FC-4C66-87DC-47F005288496}" type="presParOf" srcId="{761EF97E-B80E-492A-B213-204545EE9BF0}" destId="{A1D44343-54AC-45C2-8386-4FF342BC64F3}" srcOrd="1" destOrd="0" presId="urn:microsoft.com/office/officeart/2005/8/layout/hierarchy1"/>
    <dgm:cxn modelId="{A0FA4B02-C811-411F-B3B0-B76B8DB128A9}" type="presParOf" srcId="{FB272E54-730A-4735-BA0E-04C47B51A35F}" destId="{3305D8AC-45E3-4CB8-85FB-99DD6126C5BA}" srcOrd="1" destOrd="0" presId="urn:microsoft.com/office/officeart/2005/8/layout/hierarchy1"/>
    <dgm:cxn modelId="{3F3F3490-A622-4763-A3E7-DBB4E117480C}" type="presParOf" srcId="{3305D8AC-45E3-4CB8-85FB-99DD6126C5BA}" destId="{38C22C2E-E994-4BBF-96C2-F1FCD614C8D1}" srcOrd="0" destOrd="0" presId="urn:microsoft.com/office/officeart/2005/8/layout/hierarchy1"/>
    <dgm:cxn modelId="{39CCC3D9-7F77-41BD-8870-092C07DCF3F3}" type="presParOf" srcId="{3305D8AC-45E3-4CB8-85FB-99DD6126C5BA}" destId="{54810919-C77F-43A4-BC08-F37462CA48FD}" srcOrd="1" destOrd="0" presId="urn:microsoft.com/office/officeart/2005/8/layout/hierarchy1"/>
    <dgm:cxn modelId="{117D22AC-82FE-4629-A5DB-E088F4E5F31F}" type="presParOf" srcId="{54810919-C77F-43A4-BC08-F37462CA48FD}" destId="{8D5F7D32-E411-411E-9C2A-FBDC4E295792}" srcOrd="0" destOrd="0" presId="urn:microsoft.com/office/officeart/2005/8/layout/hierarchy1"/>
    <dgm:cxn modelId="{219AE934-DF6A-4042-A1D9-266A32C8F4E2}" type="presParOf" srcId="{8D5F7D32-E411-411E-9C2A-FBDC4E295792}" destId="{5CC9092C-3577-4F2E-AB47-74B8EF71B796}" srcOrd="0" destOrd="0" presId="urn:microsoft.com/office/officeart/2005/8/layout/hierarchy1"/>
    <dgm:cxn modelId="{9DD359A5-7AF4-4BEA-B880-96C69F4A0A4E}" type="presParOf" srcId="{8D5F7D32-E411-411E-9C2A-FBDC4E295792}" destId="{A6A5BC32-346D-4AAF-A2BA-86BFD6D9D7A7}" srcOrd="1" destOrd="0" presId="urn:microsoft.com/office/officeart/2005/8/layout/hierarchy1"/>
    <dgm:cxn modelId="{CD1BA514-3F34-461E-AEF9-335C82495C16}" type="presParOf" srcId="{54810919-C77F-43A4-BC08-F37462CA48FD}" destId="{3FA395D2-DA90-4079-A73A-28BF58CECB46}" srcOrd="1" destOrd="0" presId="urn:microsoft.com/office/officeart/2005/8/layout/hierarchy1"/>
    <dgm:cxn modelId="{DB57461B-3FC5-4A71-8307-2C0F78B0EAF0}" type="presParOf" srcId="{3FA395D2-DA90-4079-A73A-28BF58CECB46}" destId="{D870E7E8-A7E1-4F03-95F9-2759BA44C6FA}" srcOrd="0" destOrd="0" presId="urn:microsoft.com/office/officeart/2005/8/layout/hierarchy1"/>
    <dgm:cxn modelId="{12519A2B-3518-4D6B-AB03-7105D2247A4E}" type="presParOf" srcId="{3FA395D2-DA90-4079-A73A-28BF58CECB46}" destId="{EA5FE642-0DD8-476D-AD72-A3495CD8016F}" srcOrd="1" destOrd="0" presId="urn:microsoft.com/office/officeart/2005/8/layout/hierarchy1"/>
    <dgm:cxn modelId="{4278806B-8E2F-4FD9-8596-2DC311E58E35}" type="presParOf" srcId="{EA5FE642-0DD8-476D-AD72-A3495CD8016F}" destId="{C8132838-B5AA-4360-9DAB-038EC7E83293}" srcOrd="0" destOrd="0" presId="urn:microsoft.com/office/officeart/2005/8/layout/hierarchy1"/>
    <dgm:cxn modelId="{7F7A154A-160B-4D94-BB98-1D865A3DEC24}" type="presParOf" srcId="{C8132838-B5AA-4360-9DAB-038EC7E83293}" destId="{52669919-8FDD-4061-AC8F-C8E11D3B38F1}" srcOrd="0" destOrd="0" presId="urn:microsoft.com/office/officeart/2005/8/layout/hierarchy1"/>
    <dgm:cxn modelId="{18EBC25D-E029-4F70-8CE9-C2BE41B86330}" type="presParOf" srcId="{C8132838-B5AA-4360-9DAB-038EC7E83293}" destId="{0D50BEFF-4E79-436A-93CD-E679033A50CC}" srcOrd="1" destOrd="0" presId="urn:microsoft.com/office/officeart/2005/8/layout/hierarchy1"/>
    <dgm:cxn modelId="{9B582A67-D6F2-4E14-A3A2-6B1FD2D1B04D}" type="presParOf" srcId="{EA5FE642-0DD8-476D-AD72-A3495CD8016F}" destId="{029212D5-A443-49C4-BEEF-E72A2191D726}" srcOrd="1" destOrd="0" presId="urn:microsoft.com/office/officeart/2005/8/layout/hierarchy1"/>
    <dgm:cxn modelId="{62FBF1B8-B835-4836-BCB7-49E143B76371}" type="presParOf" srcId="{3FA395D2-DA90-4079-A73A-28BF58CECB46}" destId="{59237CB7-F22F-4E9E-B94C-42023ACEB8D2}" srcOrd="2" destOrd="0" presId="urn:microsoft.com/office/officeart/2005/8/layout/hierarchy1"/>
    <dgm:cxn modelId="{BFDC1CDB-ED1A-46F0-99BA-FDA89DF377C3}" type="presParOf" srcId="{3FA395D2-DA90-4079-A73A-28BF58CECB46}" destId="{D9D06E0D-1BFE-4AC2-982F-D42D3E212C15}" srcOrd="3" destOrd="0" presId="urn:microsoft.com/office/officeart/2005/8/layout/hierarchy1"/>
    <dgm:cxn modelId="{C82BCEBA-0ADF-4C5E-BB05-28C337DB99F4}" type="presParOf" srcId="{D9D06E0D-1BFE-4AC2-982F-D42D3E212C15}" destId="{1DDBB9A7-4645-425D-B6F8-096EE2EFA4AB}" srcOrd="0" destOrd="0" presId="urn:microsoft.com/office/officeart/2005/8/layout/hierarchy1"/>
    <dgm:cxn modelId="{D527D8E9-8CA0-4BC5-861A-CC9C343385F3}" type="presParOf" srcId="{1DDBB9A7-4645-425D-B6F8-096EE2EFA4AB}" destId="{F3403A2D-8C6D-4C00-A281-67E3E099235F}" srcOrd="0" destOrd="0" presId="urn:microsoft.com/office/officeart/2005/8/layout/hierarchy1"/>
    <dgm:cxn modelId="{EE916762-BB0D-41B6-B57C-8076562E53BE}" type="presParOf" srcId="{1DDBB9A7-4645-425D-B6F8-096EE2EFA4AB}" destId="{5770006C-9FB1-4F51-93AF-F7C01F84BB6E}" srcOrd="1" destOrd="0" presId="urn:microsoft.com/office/officeart/2005/8/layout/hierarchy1"/>
    <dgm:cxn modelId="{71D4E563-53CC-4933-96D8-47DABA6B4AC0}" type="presParOf" srcId="{D9D06E0D-1BFE-4AC2-982F-D42D3E212C15}" destId="{7C3B8A28-6C40-4BDB-9777-7A76211B13FF}" srcOrd="1" destOrd="0" presId="urn:microsoft.com/office/officeart/2005/8/layout/hierarchy1"/>
    <dgm:cxn modelId="{C19454B4-AA8C-4173-ADCD-7BC1DFF9D076}" type="presParOf" srcId="{3305D8AC-45E3-4CB8-85FB-99DD6126C5BA}" destId="{A637454C-9572-439F-A42C-612F7D1418F7}" srcOrd="2" destOrd="0" presId="urn:microsoft.com/office/officeart/2005/8/layout/hierarchy1"/>
    <dgm:cxn modelId="{2FC8F6E8-8878-4238-B0B7-374C5B5E1A55}" type="presParOf" srcId="{3305D8AC-45E3-4CB8-85FB-99DD6126C5BA}" destId="{05E042B9-81FE-4252-AC78-2CD8B35BCA75}" srcOrd="3" destOrd="0" presId="urn:microsoft.com/office/officeart/2005/8/layout/hierarchy1"/>
    <dgm:cxn modelId="{E1951A65-0C57-4466-AC55-E6E19D200979}" type="presParOf" srcId="{05E042B9-81FE-4252-AC78-2CD8B35BCA75}" destId="{82FAB363-5E1D-4CE5-8A74-89BBC8D6330E}" srcOrd="0" destOrd="0" presId="urn:microsoft.com/office/officeart/2005/8/layout/hierarchy1"/>
    <dgm:cxn modelId="{F3167657-4F83-4F93-A231-78B963438D88}" type="presParOf" srcId="{82FAB363-5E1D-4CE5-8A74-89BBC8D6330E}" destId="{209EE978-9EA8-488D-9A44-FE786B1CB244}" srcOrd="0" destOrd="0" presId="urn:microsoft.com/office/officeart/2005/8/layout/hierarchy1"/>
    <dgm:cxn modelId="{A535D290-F79D-4A09-B1DD-89373C03454E}" type="presParOf" srcId="{82FAB363-5E1D-4CE5-8A74-89BBC8D6330E}" destId="{F5DE589E-FDCC-4061-9FEF-E871B632EAB2}" srcOrd="1" destOrd="0" presId="urn:microsoft.com/office/officeart/2005/8/layout/hierarchy1"/>
    <dgm:cxn modelId="{364E0864-195C-4819-8637-D706EF5F7C5C}" type="presParOf" srcId="{05E042B9-81FE-4252-AC78-2CD8B35BCA75}" destId="{C1526C15-D06D-4B9A-A485-3A77A472AFF0}" srcOrd="1" destOrd="0" presId="urn:microsoft.com/office/officeart/2005/8/layout/hierarchy1"/>
    <dgm:cxn modelId="{AD5E68E4-F1D4-4A41-82E9-7335B05905FD}" type="presParOf" srcId="{C1526C15-D06D-4B9A-A485-3A77A472AFF0}" destId="{7FB124B1-72B9-44F7-AC9B-EA4753FFBA58}" srcOrd="0" destOrd="0" presId="urn:microsoft.com/office/officeart/2005/8/layout/hierarchy1"/>
    <dgm:cxn modelId="{7C42B32C-77CF-4DE3-ADA3-36A3855F25D2}" type="presParOf" srcId="{C1526C15-D06D-4B9A-A485-3A77A472AFF0}" destId="{1C4CB9FB-14E5-47FE-8333-F85802800C3E}" srcOrd="1" destOrd="0" presId="urn:microsoft.com/office/officeart/2005/8/layout/hierarchy1"/>
    <dgm:cxn modelId="{15D5C557-234E-46E1-8451-D7068B51B014}" type="presParOf" srcId="{1C4CB9FB-14E5-47FE-8333-F85802800C3E}" destId="{308428ED-E132-499A-AC8F-1BA70311E42E}" srcOrd="0" destOrd="0" presId="urn:microsoft.com/office/officeart/2005/8/layout/hierarchy1"/>
    <dgm:cxn modelId="{07133B0E-5F80-471B-B3C3-801CDE77E9C3}" type="presParOf" srcId="{308428ED-E132-499A-AC8F-1BA70311E42E}" destId="{0A975F6A-AD34-4B61-81AF-7661F7C90AD1}" srcOrd="0" destOrd="0" presId="urn:microsoft.com/office/officeart/2005/8/layout/hierarchy1"/>
    <dgm:cxn modelId="{C09E7E04-2E0E-4A64-86E1-6872066D4DA2}" type="presParOf" srcId="{308428ED-E132-499A-AC8F-1BA70311E42E}" destId="{49B944B8-A499-4456-BA0C-2E5319DFFA2A}" srcOrd="1" destOrd="0" presId="urn:microsoft.com/office/officeart/2005/8/layout/hierarchy1"/>
    <dgm:cxn modelId="{FB132E04-D524-4880-B5D6-691A7D910E26}" type="presParOf" srcId="{1C4CB9FB-14E5-47FE-8333-F85802800C3E}" destId="{B6718880-AFD3-4F06-A8BE-F6752A2A2004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CFE51C8-3BEC-431F-B327-541D4DAB8E05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8D14871-9885-4BF5-A2CA-62C9CCAC9A6B}">
      <dgm:prSet phldrT="[Text]" custT="1"/>
      <dgm:spPr/>
      <dgm:t>
        <a:bodyPr/>
        <a:lstStyle/>
        <a:p>
          <a:r>
            <a:rPr lang="en-US" sz="2000" dirty="0"/>
            <a:t>Outcome</a:t>
          </a:r>
        </a:p>
      </dgm:t>
    </dgm:pt>
    <dgm:pt modelId="{20BC4916-5358-4063-ABB4-2F97C476983C}" type="parTrans" cxnId="{6DB5A5C9-09DF-4FCD-BF2B-3B174A14D174}">
      <dgm:prSet/>
      <dgm:spPr/>
      <dgm:t>
        <a:bodyPr/>
        <a:lstStyle/>
        <a:p>
          <a:endParaRPr lang="en-US"/>
        </a:p>
      </dgm:t>
    </dgm:pt>
    <dgm:pt modelId="{9BEBF832-B4AC-493D-A070-1B3687AC4F49}" type="sibTrans" cxnId="{6DB5A5C9-09DF-4FCD-BF2B-3B174A14D174}">
      <dgm:prSet/>
      <dgm:spPr/>
      <dgm:t>
        <a:bodyPr/>
        <a:lstStyle/>
        <a:p>
          <a:endParaRPr lang="en-US"/>
        </a:p>
      </dgm:t>
    </dgm:pt>
    <dgm:pt modelId="{F9F4865B-EC08-4872-B3E0-FF84BB49D977}">
      <dgm:prSet phldrT="[Text]" custT="1"/>
      <dgm:spPr/>
      <dgm:t>
        <a:bodyPr/>
        <a:lstStyle/>
        <a:p>
          <a:r>
            <a:rPr lang="en-US" sz="2000" dirty="0"/>
            <a:t>What to assess</a:t>
          </a:r>
        </a:p>
      </dgm:t>
    </dgm:pt>
    <dgm:pt modelId="{42819F08-6395-44CA-AD2B-CFDEC056E9EF}" type="parTrans" cxnId="{4DF460E2-32D9-495E-AB1F-299B3AA18528}">
      <dgm:prSet/>
      <dgm:spPr/>
      <dgm:t>
        <a:bodyPr/>
        <a:lstStyle/>
        <a:p>
          <a:endParaRPr lang="en-US"/>
        </a:p>
      </dgm:t>
    </dgm:pt>
    <dgm:pt modelId="{453CB555-F7F1-444A-9AFA-9DBC5778B93D}" type="sibTrans" cxnId="{4DF460E2-32D9-495E-AB1F-299B3AA18528}">
      <dgm:prSet/>
      <dgm:spPr/>
      <dgm:t>
        <a:bodyPr/>
        <a:lstStyle/>
        <a:p>
          <a:endParaRPr lang="en-US"/>
        </a:p>
      </dgm:t>
    </dgm:pt>
    <dgm:pt modelId="{F98BE05D-2C2A-4A3E-8F00-7FB23DBC7063}">
      <dgm:prSet phldrT="[Text]"/>
      <dgm:spPr/>
      <dgm:t>
        <a:bodyPr/>
        <a:lstStyle/>
        <a:p>
          <a:r>
            <a:rPr lang="en-US" dirty="0"/>
            <a:t>How to assess</a:t>
          </a:r>
        </a:p>
      </dgm:t>
    </dgm:pt>
    <dgm:pt modelId="{AC128628-65B4-4CB8-9A07-E29DC2220D72}" type="parTrans" cxnId="{4E4779A2-4660-49BF-8B81-3913AFFC79E7}">
      <dgm:prSet/>
      <dgm:spPr/>
      <dgm:t>
        <a:bodyPr/>
        <a:lstStyle/>
        <a:p>
          <a:endParaRPr lang="en-US"/>
        </a:p>
      </dgm:t>
    </dgm:pt>
    <dgm:pt modelId="{AA8FCEE6-351B-47E2-A3D1-9898F92E844B}" type="sibTrans" cxnId="{4E4779A2-4660-49BF-8B81-3913AFFC79E7}">
      <dgm:prSet/>
      <dgm:spPr/>
      <dgm:t>
        <a:bodyPr/>
        <a:lstStyle/>
        <a:p>
          <a:endParaRPr lang="en-US"/>
        </a:p>
      </dgm:t>
    </dgm:pt>
    <dgm:pt modelId="{F467FD22-2340-4F59-999A-439288D8B846}">
      <dgm:prSet phldrT="[Text]"/>
      <dgm:spPr/>
      <dgm:t>
        <a:bodyPr/>
        <a:lstStyle/>
        <a:p>
          <a:r>
            <a:rPr lang="en-US" dirty="0"/>
            <a:t>How to assess</a:t>
          </a:r>
        </a:p>
      </dgm:t>
    </dgm:pt>
    <dgm:pt modelId="{DF8B4403-5DE3-4B72-BCE8-7002BD30DA89}" type="parTrans" cxnId="{235739D1-04D0-4ADE-A3EF-65464824C3EE}">
      <dgm:prSet/>
      <dgm:spPr/>
      <dgm:t>
        <a:bodyPr/>
        <a:lstStyle/>
        <a:p>
          <a:endParaRPr lang="en-US"/>
        </a:p>
      </dgm:t>
    </dgm:pt>
    <dgm:pt modelId="{CAAB1C8E-AE39-445F-8592-9F800F5AE36E}" type="sibTrans" cxnId="{235739D1-04D0-4ADE-A3EF-65464824C3EE}">
      <dgm:prSet/>
      <dgm:spPr/>
      <dgm:t>
        <a:bodyPr/>
        <a:lstStyle/>
        <a:p>
          <a:endParaRPr lang="en-US"/>
        </a:p>
      </dgm:t>
    </dgm:pt>
    <dgm:pt modelId="{046125A3-3696-42AE-814F-21060E2DE9D2}">
      <dgm:prSet phldrT="[Text]" custT="1"/>
      <dgm:spPr/>
      <dgm:t>
        <a:bodyPr/>
        <a:lstStyle/>
        <a:p>
          <a:r>
            <a:rPr lang="en-US" sz="2000" dirty="0"/>
            <a:t>What to assess</a:t>
          </a:r>
        </a:p>
      </dgm:t>
    </dgm:pt>
    <dgm:pt modelId="{A81AEF41-5C45-4D33-B8A9-37EBDAF2FCEF}" type="parTrans" cxnId="{B79C5585-F225-4160-ADF2-E2580A2953D0}">
      <dgm:prSet/>
      <dgm:spPr/>
      <dgm:t>
        <a:bodyPr/>
        <a:lstStyle/>
        <a:p>
          <a:endParaRPr lang="en-US"/>
        </a:p>
      </dgm:t>
    </dgm:pt>
    <dgm:pt modelId="{B305553A-F0A1-4DF8-A4D9-3CA027915DE8}" type="sibTrans" cxnId="{B79C5585-F225-4160-ADF2-E2580A2953D0}">
      <dgm:prSet/>
      <dgm:spPr/>
      <dgm:t>
        <a:bodyPr/>
        <a:lstStyle/>
        <a:p>
          <a:endParaRPr lang="en-US"/>
        </a:p>
      </dgm:t>
    </dgm:pt>
    <dgm:pt modelId="{9F2B5B46-E591-4972-8894-4B681A2B134E}">
      <dgm:prSet phldrT="[Text]"/>
      <dgm:spPr/>
      <dgm:t>
        <a:bodyPr/>
        <a:lstStyle/>
        <a:p>
          <a:r>
            <a:rPr lang="en-US" dirty="0"/>
            <a:t>How to assess</a:t>
          </a:r>
        </a:p>
      </dgm:t>
    </dgm:pt>
    <dgm:pt modelId="{95ED99D3-3D7F-49C6-B156-8869607FC6F9}" type="parTrans" cxnId="{96FD5575-9C77-4E17-8ECD-27B113BAB1D1}">
      <dgm:prSet/>
      <dgm:spPr/>
      <dgm:t>
        <a:bodyPr/>
        <a:lstStyle/>
        <a:p>
          <a:endParaRPr lang="en-US"/>
        </a:p>
      </dgm:t>
    </dgm:pt>
    <dgm:pt modelId="{B667B25B-D9AB-43CC-8129-931C94DAACC6}" type="sibTrans" cxnId="{96FD5575-9C77-4E17-8ECD-27B113BAB1D1}">
      <dgm:prSet/>
      <dgm:spPr/>
      <dgm:t>
        <a:bodyPr/>
        <a:lstStyle/>
        <a:p>
          <a:endParaRPr lang="en-US"/>
        </a:p>
      </dgm:t>
    </dgm:pt>
    <dgm:pt modelId="{D6D7C8F7-8411-46D5-B096-812161B53AEC}" type="pres">
      <dgm:prSet presAssocID="{BCFE51C8-3BEC-431F-B327-541D4DAB8E05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FB272E54-730A-4735-BA0E-04C47B51A35F}" type="pres">
      <dgm:prSet presAssocID="{38D14871-9885-4BF5-A2CA-62C9CCAC9A6B}" presName="hierRoot1" presStyleCnt="0"/>
      <dgm:spPr/>
    </dgm:pt>
    <dgm:pt modelId="{761EF97E-B80E-492A-B213-204545EE9BF0}" type="pres">
      <dgm:prSet presAssocID="{38D14871-9885-4BF5-A2CA-62C9CCAC9A6B}" presName="composite" presStyleCnt="0"/>
      <dgm:spPr/>
    </dgm:pt>
    <dgm:pt modelId="{DFEBE6C9-BFD7-4657-9F75-0D62153028E7}" type="pres">
      <dgm:prSet presAssocID="{38D14871-9885-4BF5-A2CA-62C9CCAC9A6B}" presName="background" presStyleLbl="node0" presStyleIdx="0" presStyleCnt="1"/>
      <dgm:spPr/>
    </dgm:pt>
    <dgm:pt modelId="{A1D44343-54AC-45C2-8386-4FF342BC64F3}" type="pres">
      <dgm:prSet presAssocID="{38D14871-9885-4BF5-A2CA-62C9CCAC9A6B}" presName="text" presStyleLbl="fgAcc0" presStyleIdx="0" presStyleCnt="1" custScaleX="115445">
        <dgm:presLayoutVars>
          <dgm:chPref val="3"/>
        </dgm:presLayoutVars>
      </dgm:prSet>
      <dgm:spPr/>
    </dgm:pt>
    <dgm:pt modelId="{3305D8AC-45E3-4CB8-85FB-99DD6126C5BA}" type="pres">
      <dgm:prSet presAssocID="{38D14871-9885-4BF5-A2CA-62C9CCAC9A6B}" presName="hierChild2" presStyleCnt="0"/>
      <dgm:spPr/>
    </dgm:pt>
    <dgm:pt modelId="{38C22C2E-E994-4BBF-96C2-F1FCD614C8D1}" type="pres">
      <dgm:prSet presAssocID="{42819F08-6395-44CA-AD2B-CFDEC056E9EF}" presName="Name10" presStyleLbl="parChTrans1D2" presStyleIdx="0" presStyleCnt="2"/>
      <dgm:spPr/>
    </dgm:pt>
    <dgm:pt modelId="{54810919-C77F-43A4-BC08-F37462CA48FD}" type="pres">
      <dgm:prSet presAssocID="{F9F4865B-EC08-4872-B3E0-FF84BB49D977}" presName="hierRoot2" presStyleCnt="0"/>
      <dgm:spPr/>
    </dgm:pt>
    <dgm:pt modelId="{8D5F7D32-E411-411E-9C2A-FBDC4E295792}" type="pres">
      <dgm:prSet presAssocID="{F9F4865B-EC08-4872-B3E0-FF84BB49D977}" presName="composite2" presStyleCnt="0"/>
      <dgm:spPr/>
    </dgm:pt>
    <dgm:pt modelId="{5CC9092C-3577-4F2E-AB47-74B8EF71B796}" type="pres">
      <dgm:prSet presAssocID="{F9F4865B-EC08-4872-B3E0-FF84BB49D977}" presName="background2" presStyleLbl="node2" presStyleIdx="0" presStyleCnt="2"/>
      <dgm:spPr/>
    </dgm:pt>
    <dgm:pt modelId="{A6A5BC32-346D-4AAF-A2BA-86BFD6D9D7A7}" type="pres">
      <dgm:prSet presAssocID="{F9F4865B-EC08-4872-B3E0-FF84BB49D977}" presName="text2" presStyleLbl="fgAcc2" presStyleIdx="0" presStyleCnt="2" custScaleX="140702">
        <dgm:presLayoutVars>
          <dgm:chPref val="3"/>
        </dgm:presLayoutVars>
      </dgm:prSet>
      <dgm:spPr/>
    </dgm:pt>
    <dgm:pt modelId="{3FA395D2-DA90-4079-A73A-28BF58CECB46}" type="pres">
      <dgm:prSet presAssocID="{F9F4865B-EC08-4872-B3E0-FF84BB49D977}" presName="hierChild3" presStyleCnt="0"/>
      <dgm:spPr/>
    </dgm:pt>
    <dgm:pt modelId="{D870E7E8-A7E1-4F03-95F9-2759BA44C6FA}" type="pres">
      <dgm:prSet presAssocID="{AC128628-65B4-4CB8-9A07-E29DC2220D72}" presName="Name17" presStyleLbl="parChTrans1D3" presStyleIdx="0" presStyleCnt="3"/>
      <dgm:spPr/>
    </dgm:pt>
    <dgm:pt modelId="{EA5FE642-0DD8-476D-AD72-A3495CD8016F}" type="pres">
      <dgm:prSet presAssocID="{F98BE05D-2C2A-4A3E-8F00-7FB23DBC7063}" presName="hierRoot3" presStyleCnt="0"/>
      <dgm:spPr/>
    </dgm:pt>
    <dgm:pt modelId="{C8132838-B5AA-4360-9DAB-038EC7E83293}" type="pres">
      <dgm:prSet presAssocID="{F98BE05D-2C2A-4A3E-8F00-7FB23DBC7063}" presName="composite3" presStyleCnt="0"/>
      <dgm:spPr/>
    </dgm:pt>
    <dgm:pt modelId="{52669919-8FDD-4061-AC8F-C8E11D3B38F1}" type="pres">
      <dgm:prSet presAssocID="{F98BE05D-2C2A-4A3E-8F00-7FB23DBC7063}" presName="background3" presStyleLbl="node3" presStyleIdx="0" presStyleCnt="3"/>
      <dgm:spPr/>
    </dgm:pt>
    <dgm:pt modelId="{0D50BEFF-4E79-436A-93CD-E679033A50CC}" type="pres">
      <dgm:prSet presAssocID="{F98BE05D-2C2A-4A3E-8F00-7FB23DBC7063}" presName="text3" presStyleLbl="fgAcc3" presStyleIdx="0" presStyleCnt="3">
        <dgm:presLayoutVars>
          <dgm:chPref val="3"/>
        </dgm:presLayoutVars>
      </dgm:prSet>
      <dgm:spPr/>
    </dgm:pt>
    <dgm:pt modelId="{029212D5-A443-49C4-BEEF-E72A2191D726}" type="pres">
      <dgm:prSet presAssocID="{F98BE05D-2C2A-4A3E-8F00-7FB23DBC7063}" presName="hierChild4" presStyleCnt="0"/>
      <dgm:spPr/>
    </dgm:pt>
    <dgm:pt modelId="{59237CB7-F22F-4E9E-B94C-42023ACEB8D2}" type="pres">
      <dgm:prSet presAssocID="{DF8B4403-5DE3-4B72-BCE8-7002BD30DA89}" presName="Name17" presStyleLbl="parChTrans1D3" presStyleIdx="1" presStyleCnt="3"/>
      <dgm:spPr/>
    </dgm:pt>
    <dgm:pt modelId="{D9D06E0D-1BFE-4AC2-982F-D42D3E212C15}" type="pres">
      <dgm:prSet presAssocID="{F467FD22-2340-4F59-999A-439288D8B846}" presName="hierRoot3" presStyleCnt="0"/>
      <dgm:spPr/>
    </dgm:pt>
    <dgm:pt modelId="{1DDBB9A7-4645-425D-B6F8-096EE2EFA4AB}" type="pres">
      <dgm:prSet presAssocID="{F467FD22-2340-4F59-999A-439288D8B846}" presName="composite3" presStyleCnt="0"/>
      <dgm:spPr/>
    </dgm:pt>
    <dgm:pt modelId="{F3403A2D-8C6D-4C00-A281-67E3E099235F}" type="pres">
      <dgm:prSet presAssocID="{F467FD22-2340-4F59-999A-439288D8B846}" presName="background3" presStyleLbl="node3" presStyleIdx="1" presStyleCnt="3"/>
      <dgm:spPr/>
    </dgm:pt>
    <dgm:pt modelId="{5770006C-9FB1-4F51-93AF-F7C01F84BB6E}" type="pres">
      <dgm:prSet presAssocID="{F467FD22-2340-4F59-999A-439288D8B846}" presName="text3" presStyleLbl="fgAcc3" presStyleIdx="1" presStyleCnt="3">
        <dgm:presLayoutVars>
          <dgm:chPref val="3"/>
        </dgm:presLayoutVars>
      </dgm:prSet>
      <dgm:spPr/>
    </dgm:pt>
    <dgm:pt modelId="{7C3B8A28-6C40-4BDB-9777-7A76211B13FF}" type="pres">
      <dgm:prSet presAssocID="{F467FD22-2340-4F59-999A-439288D8B846}" presName="hierChild4" presStyleCnt="0"/>
      <dgm:spPr/>
    </dgm:pt>
    <dgm:pt modelId="{A637454C-9572-439F-A42C-612F7D1418F7}" type="pres">
      <dgm:prSet presAssocID="{A81AEF41-5C45-4D33-B8A9-37EBDAF2FCEF}" presName="Name10" presStyleLbl="parChTrans1D2" presStyleIdx="1" presStyleCnt="2"/>
      <dgm:spPr/>
    </dgm:pt>
    <dgm:pt modelId="{05E042B9-81FE-4252-AC78-2CD8B35BCA75}" type="pres">
      <dgm:prSet presAssocID="{046125A3-3696-42AE-814F-21060E2DE9D2}" presName="hierRoot2" presStyleCnt="0"/>
      <dgm:spPr/>
    </dgm:pt>
    <dgm:pt modelId="{82FAB363-5E1D-4CE5-8A74-89BBC8D6330E}" type="pres">
      <dgm:prSet presAssocID="{046125A3-3696-42AE-814F-21060E2DE9D2}" presName="composite2" presStyleCnt="0"/>
      <dgm:spPr/>
    </dgm:pt>
    <dgm:pt modelId="{209EE978-9EA8-488D-9A44-FE786B1CB244}" type="pres">
      <dgm:prSet presAssocID="{046125A3-3696-42AE-814F-21060E2DE9D2}" presName="background2" presStyleLbl="node2" presStyleIdx="1" presStyleCnt="2"/>
      <dgm:spPr/>
    </dgm:pt>
    <dgm:pt modelId="{F5DE589E-FDCC-4061-9FEF-E871B632EAB2}" type="pres">
      <dgm:prSet presAssocID="{046125A3-3696-42AE-814F-21060E2DE9D2}" presName="text2" presStyleLbl="fgAcc2" presStyleIdx="1" presStyleCnt="2" custScaleX="137820">
        <dgm:presLayoutVars>
          <dgm:chPref val="3"/>
        </dgm:presLayoutVars>
      </dgm:prSet>
      <dgm:spPr/>
    </dgm:pt>
    <dgm:pt modelId="{C1526C15-D06D-4B9A-A485-3A77A472AFF0}" type="pres">
      <dgm:prSet presAssocID="{046125A3-3696-42AE-814F-21060E2DE9D2}" presName="hierChild3" presStyleCnt="0"/>
      <dgm:spPr/>
    </dgm:pt>
    <dgm:pt modelId="{7FB124B1-72B9-44F7-AC9B-EA4753FFBA58}" type="pres">
      <dgm:prSet presAssocID="{95ED99D3-3D7F-49C6-B156-8869607FC6F9}" presName="Name17" presStyleLbl="parChTrans1D3" presStyleIdx="2" presStyleCnt="3"/>
      <dgm:spPr/>
    </dgm:pt>
    <dgm:pt modelId="{1C4CB9FB-14E5-47FE-8333-F85802800C3E}" type="pres">
      <dgm:prSet presAssocID="{9F2B5B46-E591-4972-8894-4B681A2B134E}" presName="hierRoot3" presStyleCnt="0"/>
      <dgm:spPr/>
    </dgm:pt>
    <dgm:pt modelId="{308428ED-E132-499A-AC8F-1BA70311E42E}" type="pres">
      <dgm:prSet presAssocID="{9F2B5B46-E591-4972-8894-4B681A2B134E}" presName="composite3" presStyleCnt="0"/>
      <dgm:spPr/>
    </dgm:pt>
    <dgm:pt modelId="{0A975F6A-AD34-4B61-81AF-7661F7C90AD1}" type="pres">
      <dgm:prSet presAssocID="{9F2B5B46-E591-4972-8894-4B681A2B134E}" presName="background3" presStyleLbl="node3" presStyleIdx="2" presStyleCnt="3"/>
      <dgm:spPr/>
    </dgm:pt>
    <dgm:pt modelId="{49B944B8-A499-4456-BA0C-2E5319DFFA2A}" type="pres">
      <dgm:prSet presAssocID="{9F2B5B46-E591-4972-8894-4B681A2B134E}" presName="text3" presStyleLbl="fgAcc3" presStyleIdx="2" presStyleCnt="3">
        <dgm:presLayoutVars>
          <dgm:chPref val="3"/>
        </dgm:presLayoutVars>
      </dgm:prSet>
      <dgm:spPr/>
    </dgm:pt>
    <dgm:pt modelId="{B6718880-AFD3-4F06-A8BE-F6752A2A2004}" type="pres">
      <dgm:prSet presAssocID="{9F2B5B46-E591-4972-8894-4B681A2B134E}" presName="hierChild4" presStyleCnt="0"/>
      <dgm:spPr/>
    </dgm:pt>
  </dgm:ptLst>
  <dgm:cxnLst>
    <dgm:cxn modelId="{7F5E4311-C308-479F-AB69-79B94F58D40F}" type="presOf" srcId="{AC128628-65B4-4CB8-9A07-E29DC2220D72}" destId="{D870E7E8-A7E1-4F03-95F9-2759BA44C6FA}" srcOrd="0" destOrd="0" presId="urn:microsoft.com/office/officeart/2005/8/layout/hierarchy1"/>
    <dgm:cxn modelId="{5B75E916-3D30-47F5-995B-6BC32D4AD54F}" type="presOf" srcId="{DF8B4403-5DE3-4B72-BCE8-7002BD30DA89}" destId="{59237CB7-F22F-4E9E-B94C-42023ACEB8D2}" srcOrd="0" destOrd="0" presId="urn:microsoft.com/office/officeart/2005/8/layout/hierarchy1"/>
    <dgm:cxn modelId="{D308456B-16F8-479B-AD4D-B6AB61F0ADAC}" type="presOf" srcId="{38D14871-9885-4BF5-A2CA-62C9CCAC9A6B}" destId="{A1D44343-54AC-45C2-8386-4FF342BC64F3}" srcOrd="0" destOrd="0" presId="urn:microsoft.com/office/officeart/2005/8/layout/hierarchy1"/>
    <dgm:cxn modelId="{F1301372-D741-4549-9505-6FC4F2C960C8}" type="presOf" srcId="{95ED99D3-3D7F-49C6-B156-8869607FC6F9}" destId="{7FB124B1-72B9-44F7-AC9B-EA4753FFBA58}" srcOrd="0" destOrd="0" presId="urn:microsoft.com/office/officeart/2005/8/layout/hierarchy1"/>
    <dgm:cxn modelId="{96FD5575-9C77-4E17-8ECD-27B113BAB1D1}" srcId="{046125A3-3696-42AE-814F-21060E2DE9D2}" destId="{9F2B5B46-E591-4972-8894-4B681A2B134E}" srcOrd="0" destOrd="0" parTransId="{95ED99D3-3D7F-49C6-B156-8869607FC6F9}" sibTransId="{B667B25B-D9AB-43CC-8129-931C94DAACC6}"/>
    <dgm:cxn modelId="{4ADE9856-9297-44D3-8B03-67E945D8D8CD}" type="presOf" srcId="{9F2B5B46-E591-4972-8894-4B681A2B134E}" destId="{49B944B8-A499-4456-BA0C-2E5319DFFA2A}" srcOrd="0" destOrd="0" presId="urn:microsoft.com/office/officeart/2005/8/layout/hierarchy1"/>
    <dgm:cxn modelId="{B3F24659-9DC3-4E2C-AD56-BA006E28210B}" type="presOf" srcId="{F467FD22-2340-4F59-999A-439288D8B846}" destId="{5770006C-9FB1-4F51-93AF-F7C01F84BB6E}" srcOrd="0" destOrd="0" presId="urn:microsoft.com/office/officeart/2005/8/layout/hierarchy1"/>
    <dgm:cxn modelId="{B79C5585-F225-4160-ADF2-E2580A2953D0}" srcId="{38D14871-9885-4BF5-A2CA-62C9CCAC9A6B}" destId="{046125A3-3696-42AE-814F-21060E2DE9D2}" srcOrd="1" destOrd="0" parTransId="{A81AEF41-5C45-4D33-B8A9-37EBDAF2FCEF}" sibTransId="{B305553A-F0A1-4DF8-A4D9-3CA027915DE8}"/>
    <dgm:cxn modelId="{4E4779A2-4660-49BF-8B81-3913AFFC79E7}" srcId="{F9F4865B-EC08-4872-B3E0-FF84BB49D977}" destId="{F98BE05D-2C2A-4A3E-8F00-7FB23DBC7063}" srcOrd="0" destOrd="0" parTransId="{AC128628-65B4-4CB8-9A07-E29DC2220D72}" sibTransId="{AA8FCEE6-351B-47E2-A3D1-9898F92E844B}"/>
    <dgm:cxn modelId="{A27644A4-6CF9-43BE-A2FE-39D66BD57D5A}" type="presOf" srcId="{BCFE51C8-3BEC-431F-B327-541D4DAB8E05}" destId="{D6D7C8F7-8411-46D5-B096-812161B53AEC}" srcOrd="0" destOrd="0" presId="urn:microsoft.com/office/officeart/2005/8/layout/hierarchy1"/>
    <dgm:cxn modelId="{38BA3ABC-9AEA-4CD0-9A68-8FF3CE41C1D2}" type="presOf" srcId="{F9F4865B-EC08-4872-B3E0-FF84BB49D977}" destId="{A6A5BC32-346D-4AAF-A2BA-86BFD6D9D7A7}" srcOrd="0" destOrd="0" presId="urn:microsoft.com/office/officeart/2005/8/layout/hierarchy1"/>
    <dgm:cxn modelId="{45292BC0-B06C-45AA-861D-CB2DA2F4BCA6}" type="presOf" srcId="{42819F08-6395-44CA-AD2B-CFDEC056E9EF}" destId="{38C22C2E-E994-4BBF-96C2-F1FCD614C8D1}" srcOrd="0" destOrd="0" presId="urn:microsoft.com/office/officeart/2005/8/layout/hierarchy1"/>
    <dgm:cxn modelId="{6DB5A5C9-09DF-4FCD-BF2B-3B174A14D174}" srcId="{BCFE51C8-3BEC-431F-B327-541D4DAB8E05}" destId="{38D14871-9885-4BF5-A2CA-62C9CCAC9A6B}" srcOrd="0" destOrd="0" parTransId="{20BC4916-5358-4063-ABB4-2F97C476983C}" sibTransId="{9BEBF832-B4AC-493D-A070-1B3687AC4F49}"/>
    <dgm:cxn modelId="{235739D1-04D0-4ADE-A3EF-65464824C3EE}" srcId="{F9F4865B-EC08-4872-B3E0-FF84BB49D977}" destId="{F467FD22-2340-4F59-999A-439288D8B846}" srcOrd="1" destOrd="0" parTransId="{DF8B4403-5DE3-4B72-BCE8-7002BD30DA89}" sibTransId="{CAAB1C8E-AE39-445F-8592-9F800F5AE36E}"/>
    <dgm:cxn modelId="{39B3B9D7-3559-4D4A-809F-C32FD400D634}" type="presOf" srcId="{046125A3-3696-42AE-814F-21060E2DE9D2}" destId="{F5DE589E-FDCC-4061-9FEF-E871B632EAB2}" srcOrd="0" destOrd="0" presId="urn:microsoft.com/office/officeart/2005/8/layout/hierarchy1"/>
    <dgm:cxn modelId="{BC5305DB-5B0F-456D-ABAE-67CF34AF146D}" type="presOf" srcId="{A81AEF41-5C45-4D33-B8A9-37EBDAF2FCEF}" destId="{A637454C-9572-439F-A42C-612F7D1418F7}" srcOrd="0" destOrd="0" presId="urn:microsoft.com/office/officeart/2005/8/layout/hierarchy1"/>
    <dgm:cxn modelId="{4DF460E2-32D9-495E-AB1F-299B3AA18528}" srcId="{38D14871-9885-4BF5-A2CA-62C9CCAC9A6B}" destId="{F9F4865B-EC08-4872-B3E0-FF84BB49D977}" srcOrd="0" destOrd="0" parTransId="{42819F08-6395-44CA-AD2B-CFDEC056E9EF}" sibTransId="{453CB555-F7F1-444A-9AFA-9DBC5778B93D}"/>
    <dgm:cxn modelId="{FE1485EF-5057-41E2-8019-128908730C53}" type="presOf" srcId="{F98BE05D-2C2A-4A3E-8F00-7FB23DBC7063}" destId="{0D50BEFF-4E79-436A-93CD-E679033A50CC}" srcOrd="0" destOrd="0" presId="urn:microsoft.com/office/officeart/2005/8/layout/hierarchy1"/>
    <dgm:cxn modelId="{017D7311-B006-41EC-B7F7-63A87438F2A6}" type="presParOf" srcId="{D6D7C8F7-8411-46D5-B096-812161B53AEC}" destId="{FB272E54-730A-4735-BA0E-04C47B51A35F}" srcOrd="0" destOrd="0" presId="urn:microsoft.com/office/officeart/2005/8/layout/hierarchy1"/>
    <dgm:cxn modelId="{47A6D552-A783-4E76-BFE4-71548B772C18}" type="presParOf" srcId="{FB272E54-730A-4735-BA0E-04C47B51A35F}" destId="{761EF97E-B80E-492A-B213-204545EE9BF0}" srcOrd="0" destOrd="0" presId="urn:microsoft.com/office/officeart/2005/8/layout/hierarchy1"/>
    <dgm:cxn modelId="{5191D4FC-BAF2-42DD-B7E4-F950DE53DFEE}" type="presParOf" srcId="{761EF97E-B80E-492A-B213-204545EE9BF0}" destId="{DFEBE6C9-BFD7-4657-9F75-0D62153028E7}" srcOrd="0" destOrd="0" presId="urn:microsoft.com/office/officeart/2005/8/layout/hierarchy1"/>
    <dgm:cxn modelId="{7892ED07-C8FC-4C66-87DC-47F005288496}" type="presParOf" srcId="{761EF97E-B80E-492A-B213-204545EE9BF0}" destId="{A1D44343-54AC-45C2-8386-4FF342BC64F3}" srcOrd="1" destOrd="0" presId="urn:microsoft.com/office/officeart/2005/8/layout/hierarchy1"/>
    <dgm:cxn modelId="{A0FA4B02-C811-411F-B3B0-B76B8DB128A9}" type="presParOf" srcId="{FB272E54-730A-4735-BA0E-04C47B51A35F}" destId="{3305D8AC-45E3-4CB8-85FB-99DD6126C5BA}" srcOrd="1" destOrd="0" presId="urn:microsoft.com/office/officeart/2005/8/layout/hierarchy1"/>
    <dgm:cxn modelId="{3F3F3490-A622-4763-A3E7-DBB4E117480C}" type="presParOf" srcId="{3305D8AC-45E3-4CB8-85FB-99DD6126C5BA}" destId="{38C22C2E-E994-4BBF-96C2-F1FCD614C8D1}" srcOrd="0" destOrd="0" presId="urn:microsoft.com/office/officeart/2005/8/layout/hierarchy1"/>
    <dgm:cxn modelId="{39CCC3D9-7F77-41BD-8870-092C07DCF3F3}" type="presParOf" srcId="{3305D8AC-45E3-4CB8-85FB-99DD6126C5BA}" destId="{54810919-C77F-43A4-BC08-F37462CA48FD}" srcOrd="1" destOrd="0" presId="urn:microsoft.com/office/officeart/2005/8/layout/hierarchy1"/>
    <dgm:cxn modelId="{117D22AC-82FE-4629-A5DB-E088F4E5F31F}" type="presParOf" srcId="{54810919-C77F-43A4-BC08-F37462CA48FD}" destId="{8D5F7D32-E411-411E-9C2A-FBDC4E295792}" srcOrd="0" destOrd="0" presId="urn:microsoft.com/office/officeart/2005/8/layout/hierarchy1"/>
    <dgm:cxn modelId="{219AE934-DF6A-4042-A1D9-266A32C8F4E2}" type="presParOf" srcId="{8D5F7D32-E411-411E-9C2A-FBDC4E295792}" destId="{5CC9092C-3577-4F2E-AB47-74B8EF71B796}" srcOrd="0" destOrd="0" presId="urn:microsoft.com/office/officeart/2005/8/layout/hierarchy1"/>
    <dgm:cxn modelId="{9DD359A5-7AF4-4BEA-B880-96C69F4A0A4E}" type="presParOf" srcId="{8D5F7D32-E411-411E-9C2A-FBDC4E295792}" destId="{A6A5BC32-346D-4AAF-A2BA-86BFD6D9D7A7}" srcOrd="1" destOrd="0" presId="urn:microsoft.com/office/officeart/2005/8/layout/hierarchy1"/>
    <dgm:cxn modelId="{CD1BA514-3F34-461E-AEF9-335C82495C16}" type="presParOf" srcId="{54810919-C77F-43A4-BC08-F37462CA48FD}" destId="{3FA395D2-DA90-4079-A73A-28BF58CECB46}" srcOrd="1" destOrd="0" presId="urn:microsoft.com/office/officeart/2005/8/layout/hierarchy1"/>
    <dgm:cxn modelId="{DB57461B-3FC5-4A71-8307-2C0F78B0EAF0}" type="presParOf" srcId="{3FA395D2-DA90-4079-A73A-28BF58CECB46}" destId="{D870E7E8-A7E1-4F03-95F9-2759BA44C6FA}" srcOrd="0" destOrd="0" presId="urn:microsoft.com/office/officeart/2005/8/layout/hierarchy1"/>
    <dgm:cxn modelId="{12519A2B-3518-4D6B-AB03-7105D2247A4E}" type="presParOf" srcId="{3FA395D2-DA90-4079-A73A-28BF58CECB46}" destId="{EA5FE642-0DD8-476D-AD72-A3495CD8016F}" srcOrd="1" destOrd="0" presId="urn:microsoft.com/office/officeart/2005/8/layout/hierarchy1"/>
    <dgm:cxn modelId="{4278806B-8E2F-4FD9-8596-2DC311E58E35}" type="presParOf" srcId="{EA5FE642-0DD8-476D-AD72-A3495CD8016F}" destId="{C8132838-B5AA-4360-9DAB-038EC7E83293}" srcOrd="0" destOrd="0" presId="urn:microsoft.com/office/officeart/2005/8/layout/hierarchy1"/>
    <dgm:cxn modelId="{7F7A154A-160B-4D94-BB98-1D865A3DEC24}" type="presParOf" srcId="{C8132838-B5AA-4360-9DAB-038EC7E83293}" destId="{52669919-8FDD-4061-AC8F-C8E11D3B38F1}" srcOrd="0" destOrd="0" presId="urn:microsoft.com/office/officeart/2005/8/layout/hierarchy1"/>
    <dgm:cxn modelId="{18EBC25D-E029-4F70-8CE9-C2BE41B86330}" type="presParOf" srcId="{C8132838-B5AA-4360-9DAB-038EC7E83293}" destId="{0D50BEFF-4E79-436A-93CD-E679033A50CC}" srcOrd="1" destOrd="0" presId="urn:microsoft.com/office/officeart/2005/8/layout/hierarchy1"/>
    <dgm:cxn modelId="{9B582A67-D6F2-4E14-A3A2-6B1FD2D1B04D}" type="presParOf" srcId="{EA5FE642-0DD8-476D-AD72-A3495CD8016F}" destId="{029212D5-A443-49C4-BEEF-E72A2191D726}" srcOrd="1" destOrd="0" presId="urn:microsoft.com/office/officeart/2005/8/layout/hierarchy1"/>
    <dgm:cxn modelId="{62FBF1B8-B835-4836-BCB7-49E143B76371}" type="presParOf" srcId="{3FA395D2-DA90-4079-A73A-28BF58CECB46}" destId="{59237CB7-F22F-4E9E-B94C-42023ACEB8D2}" srcOrd="2" destOrd="0" presId="urn:microsoft.com/office/officeart/2005/8/layout/hierarchy1"/>
    <dgm:cxn modelId="{BFDC1CDB-ED1A-46F0-99BA-FDA89DF377C3}" type="presParOf" srcId="{3FA395D2-DA90-4079-A73A-28BF58CECB46}" destId="{D9D06E0D-1BFE-4AC2-982F-D42D3E212C15}" srcOrd="3" destOrd="0" presId="urn:microsoft.com/office/officeart/2005/8/layout/hierarchy1"/>
    <dgm:cxn modelId="{C82BCEBA-0ADF-4C5E-BB05-28C337DB99F4}" type="presParOf" srcId="{D9D06E0D-1BFE-4AC2-982F-D42D3E212C15}" destId="{1DDBB9A7-4645-425D-B6F8-096EE2EFA4AB}" srcOrd="0" destOrd="0" presId="urn:microsoft.com/office/officeart/2005/8/layout/hierarchy1"/>
    <dgm:cxn modelId="{D527D8E9-8CA0-4BC5-861A-CC9C343385F3}" type="presParOf" srcId="{1DDBB9A7-4645-425D-B6F8-096EE2EFA4AB}" destId="{F3403A2D-8C6D-4C00-A281-67E3E099235F}" srcOrd="0" destOrd="0" presId="urn:microsoft.com/office/officeart/2005/8/layout/hierarchy1"/>
    <dgm:cxn modelId="{EE916762-BB0D-41B6-B57C-8076562E53BE}" type="presParOf" srcId="{1DDBB9A7-4645-425D-B6F8-096EE2EFA4AB}" destId="{5770006C-9FB1-4F51-93AF-F7C01F84BB6E}" srcOrd="1" destOrd="0" presId="urn:microsoft.com/office/officeart/2005/8/layout/hierarchy1"/>
    <dgm:cxn modelId="{71D4E563-53CC-4933-96D8-47DABA6B4AC0}" type="presParOf" srcId="{D9D06E0D-1BFE-4AC2-982F-D42D3E212C15}" destId="{7C3B8A28-6C40-4BDB-9777-7A76211B13FF}" srcOrd="1" destOrd="0" presId="urn:microsoft.com/office/officeart/2005/8/layout/hierarchy1"/>
    <dgm:cxn modelId="{C19454B4-AA8C-4173-ADCD-7BC1DFF9D076}" type="presParOf" srcId="{3305D8AC-45E3-4CB8-85FB-99DD6126C5BA}" destId="{A637454C-9572-439F-A42C-612F7D1418F7}" srcOrd="2" destOrd="0" presId="urn:microsoft.com/office/officeart/2005/8/layout/hierarchy1"/>
    <dgm:cxn modelId="{2FC8F6E8-8878-4238-B0B7-374C5B5E1A55}" type="presParOf" srcId="{3305D8AC-45E3-4CB8-85FB-99DD6126C5BA}" destId="{05E042B9-81FE-4252-AC78-2CD8B35BCA75}" srcOrd="3" destOrd="0" presId="urn:microsoft.com/office/officeart/2005/8/layout/hierarchy1"/>
    <dgm:cxn modelId="{E1951A65-0C57-4466-AC55-E6E19D200979}" type="presParOf" srcId="{05E042B9-81FE-4252-AC78-2CD8B35BCA75}" destId="{82FAB363-5E1D-4CE5-8A74-89BBC8D6330E}" srcOrd="0" destOrd="0" presId="urn:microsoft.com/office/officeart/2005/8/layout/hierarchy1"/>
    <dgm:cxn modelId="{F3167657-4F83-4F93-A231-78B963438D88}" type="presParOf" srcId="{82FAB363-5E1D-4CE5-8A74-89BBC8D6330E}" destId="{209EE978-9EA8-488D-9A44-FE786B1CB244}" srcOrd="0" destOrd="0" presId="urn:microsoft.com/office/officeart/2005/8/layout/hierarchy1"/>
    <dgm:cxn modelId="{A535D290-F79D-4A09-B1DD-89373C03454E}" type="presParOf" srcId="{82FAB363-5E1D-4CE5-8A74-89BBC8D6330E}" destId="{F5DE589E-FDCC-4061-9FEF-E871B632EAB2}" srcOrd="1" destOrd="0" presId="urn:microsoft.com/office/officeart/2005/8/layout/hierarchy1"/>
    <dgm:cxn modelId="{364E0864-195C-4819-8637-D706EF5F7C5C}" type="presParOf" srcId="{05E042B9-81FE-4252-AC78-2CD8B35BCA75}" destId="{C1526C15-D06D-4B9A-A485-3A77A472AFF0}" srcOrd="1" destOrd="0" presId="urn:microsoft.com/office/officeart/2005/8/layout/hierarchy1"/>
    <dgm:cxn modelId="{AD5E68E4-F1D4-4A41-82E9-7335B05905FD}" type="presParOf" srcId="{C1526C15-D06D-4B9A-A485-3A77A472AFF0}" destId="{7FB124B1-72B9-44F7-AC9B-EA4753FFBA58}" srcOrd="0" destOrd="0" presId="urn:microsoft.com/office/officeart/2005/8/layout/hierarchy1"/>
    <dgm:cxn modelId="{7C42B32C-77CF-4DE3-ADA3-36A3855F25D2}" type="presParOf" srcId="{C1526C15-D06D-4B9A-A485-3A77A472AFF0}" destId="{1C4CB9FB-14E5-47FE-8333-F85802800C3E}" srcOrd="1" destOrd="0" presId="urn:microsoft.com/office/officeart/2005/8/layout/hierarchy1"/>
    <dgm:cxn modelId="{15D5C557-234E-46E1-8451-D7068B51B014}" type="presParOf" srcId="{1C4CB9FB-14E5-47FE-8333-F85802800C3E}" destId="{308428ED-E132-499A-AC8F-1BA70311E42E}" srcOrd="0" destOrd="0" presId="urn:microsoft.com/office/officeart/2005/8/layout/hierarchy1"/>
    <dgm:cxn modelId="{07133B0E-5F80-471B-B3C3-801CDE77E9C3}" type="presParOf" srcId="{308428ED-E132-499A-AC8F-1BA70311E42E}" destId="{0A975F6A-AD34-4B61-81AF-7661F7C90AD1}" srcOrd="0" destOrd="0" presId="urn:microsoft.com/office/officeart/2005/8/layout/hierarchy1"/>
    <dgm:cxn modelId="{C09E7E04-2E0E-4A64-86E1-6872066D4DA2}" type="presParOf" srcId="{308428ED-E132-499A-AC8F-1BA70311E42E}" destId="{49B944B8-A499-4456-BA0C-2E5319DFFA2A}" srcOrd="1" destOrd="0" presId="urn:microsoft.com/office/officeart/2005/8/layout/hierarchy1"/>
    <dgm:cxn modelId="{FB132E04-D524-4880-B5D6-691A7D910E26}" type="presParOf" srcId="{1C4CB9FB-14E5-47FE-8333-F85802800C3E}" destId="{B6718880-AFD3-4F06-A8BE-F6752A2A2004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B124B1-72B9-44F7-AC9B-EA4753FFBA58}">
      <dsp:nvSpPr>
        <dsp:cNvPr id="0" name=""/>
        <dsp:cNvSpPr/>
      </dsp:nvSpPr>
      <dsp:spPr>
        <a:xfrm>
          <a:off x="5510215" y="1909804"/>
          <a:ext cx="91440" cy="35583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583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37454C-9572-439F-A42C-612F7D1418F7}">
      <dsp:nvSpPr>
        <dsp:cNvPr id="0" name=""/>
        <dsp:cNvSpPr/>
      </dsp:nvSpPr>
      <dsp:spPr>
        <a:xfrm>
          <a:off x="4425561" y="777031"/>
          <a:ext cx="1130373" cy="3558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2494"/>
              </a:lnTo>
              <a:lnTo>
                <a:pt x="1130373" y="242494"/>
              </a:lnTo>
              <a:lnTo>
                <a:pt x="1130373" y="35583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237CB7-F22F-4E9E-B94C-42023ACEB8D2}">
      <dsp:nvSpPr>
        <dsp:cNvPr id="0" name=""/>
        <dsp:cNvSpPr/>
      </dsp:nvSpPr>
      <dsp:spPr>
        <a:xfrm>
          <a:off x="3312819" y="1909804"/>
          <a:ext cx="747705" cy="3558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2494"/>
              </a:lnTo>
              <a:lnTo>
                <a:pt x="747705" y="242494"/>
              </a:lnTo>
              <a:lnTo>
                <a:pt x="747705" y="35583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70E7E8-A7E1-4F03-95F9-2759BA44C6FA}">
      <dsp:nvSpPr>
        <dsp:cNvPr id="0" name=""/>
        <dsp:cNvSpPr/>
      </dsp:nvSpPr>
      <dsp:spPr>
        <a:xfrm>
          <a:off x="2565113" y="1909804"/>
          <a:ext cx="747705" cy="355839"/>
        </a:xfrm>
        <a:custGeom>
          <a:avLst/>
          <a:gdLst/>
          <a:ahLst/>
          <a:cxnLst/>
          <a:rect l="0" t="0" r="0" b="0"/>
          <a:pathLst>
            <a:path>
              <a:moveTo>
                <a:pt x="747705" y="0"/>
              </a:moveTo>
              <a:lnTo>
                <a:pt x="747705" y="242494"/>
              </a:lnTo>
              <a:lnTo>
                <a:pt x="0" y="242494"/>
              </a:lnTo>
              <a:lnTo>
                <a:pt x="0" y="35583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C22C2E-E994-4BBF-96C2-F1FCD614C8D1}">
      <dsp:nvSpPr>
        <dsp:cNvPr id="0" name=""/>
        <dsp:cNvSpPr/>
      </dsp:nvSpPr>
      <dsp:spPr>
        <a:xfrm>
          <a:off x="3312819" y="777031"/>
          <a:ext cx="1112742" cy="355839"/>
        </a:xfrm>
        <a:custGeom>
          <a:avLst/>
          <a:gdLst/>
          <a:ahLst/>
          <a:cxnLst/>
          <a:rect l="0" t="0" r="0" b="0"/>
          <a:pathLst>
            <a:path>
              <a:moveTo>
                <a:pt x="1112742" y="0"/>
              </a:moveTo>
              <a:lnTo>
                <a:pt x="1112742" y="242494"/>
              </a:lnTo>
              <a:lnTo>
                <a:pt x="0" y="242494"/>
              </a:lnTo>
              <a:lnTo>
                <a:pt x="0" y="35583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EBE6C9-BFD7-4657-9F75-0D62153028E7}">
      <dsp:nvSpPr>
        <dsp:cNvPr id="0" name=""/>
        <dsp:cNvSpPr/>
      </dsp:nvSpPr>
      <dsp:spPr>
        <a:xfrm>
          <a:off x="3813802" y="97"/>
          <a:ext cx="1223517" cy="7769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D44343-54AC-45C2-8386-4FF342BC64F3}">
      <dsp:nvSpPr>
        <dsp:cNvPr id="0" name=""/>
        <dsp:cNvSpPr/>
      </dsp:nvSpPr>
      <dsp:spPr>
        <a:xfrm>
          <a:off x="3949749" y="129246"/>
          <a:ext cx="1223517" cy="7769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Activity</a:t>
          </a:r>
        </a:p>
      </dsp:txBody>
      <dsp:txXfrm>
        <a:off x="3972505" y="152002"/>
        <a:ext cx="1178005" cy="731421"/>
      </dsp:txXfrm>
    </dsp:sp>
    <dsp:sp modelId="{5CC9092C-3577-4F2E-AB47-74B8EF71B796}">
      <dsp:nvSpPr>
        <dsp:cNvPr id="0" name=""/>
        <dsp:cNvSpPr/>
      </dsp:nvSpPr>
      <dsp:spPr>
        <a:xfrm>
          <a:off x="2452062" y="1132870"/>
          <a:ext cx="1721514" cy="7769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A5BC32-346D-4AAF-A2BA-86BFD6D9D7A7}">
      <dsp:nvSpPr>
        <dsp:cNvPr id="0" name=""/>
        <dsp:cNvSpPr/>
      </dsp:nvSpPr>
      <dsp:spPr>
        <a:xfrm>
          <a:off x="2588008" y="1262020"/>
          <a:ext cx="1721514" cy="7769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(Sub)competency</a:t>
          </a:r>
        </a:p>
      </dsp:txBody>
      <dsp:txXfrm>
        <a:off x="2610764" y="1284776"/>
        <a:ext cx="1676002" cy="731421"/>
      </dsp:txXfrm>
    </dsp:sp>
    <dsp:sp modelId="{52669919-8FDD-4061-AC8F-C8E11D3B38F1}">
      <dsp:nvSpPr>
        <dsp:cNvPr id="0" name=""/>
        <dsp:cNvSpPr/>
      </dsp:nvSpPr>
      <dsp:spPr>
        <a:xfrm>
          <a:off x="1953354" y="2265644"/>
          <a:ext cx="1223517" cy="7769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50BEFF-4E79-436A-93CD-E679033A50CC}">
      <dsp:nvSpPr>
        <dsp:cNvPr id="0" name=""/>
        <dsp:cNvSpPr/>
      </dsp:nvSpPr>
      <dsp:spPr>
        <a:xfrm>
          <a:off x="2089301" y="2394793"/>
          <a:ext cx="1223517" cy="7769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Milestone</a:t>
          </a:r>
        </a:p>
      </dsp:txBody>
      <dsp:txXfrm>
        <a:off x="2112057" y="2417549"/>
        <a:ext cx="1178005" cy="731421"/>
      </dsp:txXfrm>
    </dsp:sp>
    <dsp:sp modelId="{F3403A2D-8C6D-4C00-A281-67E3E099235F}">
      <dsp:nvSpPr>
        <dsp:cNvPr id="0" name=""/>
        <dsp:cNvSpPr/>
      </dsp:nvSpPr>
      <dsp:spPr>
        <a:xfrm>
          <a:off x="3448765" y="2265644"/>
          <a:ext cx="1223517" cy="7769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770006C-9FB1-4F51-93AF-F7C01F84BB6E}">
      <dsp:nvSpPr>
        <dsp:cNvPr id="0" name=""/>
        <dsp:cNvSpPr/>
      </dsp:nvSpPr>
      <dsp:spPr>
        <a:xfrm>
          <a:off x="3584712" y="2394793"/>
          <a:ext cx="1223517" cy="7769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Milestone</a:t>
          </a:r>
        </a:p>
      </dsp:txBody>
      <dsp:txXfrm>
        <a:off x="3607468" y="2417549"/>
        <a:ext cx="1178005" cy="731421"/>
      </dsp:txXfrm>
    </dsp:sp>
    <dsp:sp modelId="{209EE978-9EA8-488D-9A44-FE786B1CB244}">
      <dsp:nvSpPr>
        <dsp:cNvPr id="0" name=""/>
        <dsp:cNvSpPr/>
      </dsp:nvSpPr>
      <dsp:spPr>
        <a:xfrm>
          <a:off x="4712809" y="1132870"/>
          <a:ext cx="1686252" cy="7769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DE589E-FDCC-4061-9FEF-E871B632EAB2}">
      <dsp:nvSpPr>
        <dsp:cNvPr id="0" name=""/>
        <dsp:cNvSpPr/>
      </dsp:nvSpPr>
      <dsp:spPr>
        <a:xfrm>
          <a:off x="4848755" y="1262020"/>
          <a:ext cx="1686252" cy="7769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(Sub)competency</a:t>
          </a:r>
        </a:p>
      </dsp:txBody>
      <dsp:txXfrm>
        <a:off x="4871511" y="1284776"/>
        <a:ext cx="1640740" cy="731421"/>
      </dsp:txXfrm>
    </dsp:sp>
    <dsp:sp modelId="{0A975F6A-AD34-4B61-81AF-7661F7C90AD1}">
      <dsp:nvSpPr>
        <dsp:cNvPr id="0" name=""/>
        <dsp:cNvSpPr/>
      </dsp:nvSpPr>
      <dsp:spPr>
        <a:xfrm>
          <a:off x="4944176" y="2265644"/>
          <a:ext cx="1223517" cy="7769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B944B8-A499-4456-BA0C-2E5319DFFA2A}">
      <dsp:nvSpPr>
        <dsp:cNvPr id="0" name=""/>
        <dsp:cNvSpPr/>
      </dsp:nvSpPr>
      <dsp:spPr>
        <a:xfrm>
          <a:off x="5080122" y="2394793"/>
          <a:ext cx="1223517" cy="7769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Milestone</a:t>
          </a:r>
        </a:p>
      </dsp:txBody>
      <dsp:txXfrm>
        <a:off x="5102878" y="2417549"/>
        <a:ext cx="1178005" cy="73142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B124B1-72B9-44F7-AC9B-EA4753FFBA58}">
      <dsp:nvSpPr>
        <dsp:cNvPr id="0" name=""/>
        <dsp:cNvSpPr/>
      </dsp:nvSpPr>
      <dsp:spPr>
        <a:xfrm>
          <a:off x="5510215" y="1909804"/>
          <a:ext cx="91440" cy="35583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583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37454C-9572-439F-A42C-612F7D1418F7}">
      <dsp:nvSpPr>
        <dsp:cNvPr id="0" name=""/>
        <dsp:cNvSpPr/>
      </dsp:nvSpPr>
      <dsp:spPr>
        <a:xfrm>
          <a:off x="4425561" y="777031"/>
          <a:ext cx="1130373" cy="3558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2494"/>
              </a:lnTo>
              <a:lnTo>
                <a:pt x="1130373" y="242494"/>
              </a:lnTo>
              <a:lnTo>
                <a:pt x="1130373" y="35583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237CB7-F22F-4E9E-B94C-42023ACEB8D2}">
      <dsp:nvSpPr>
        <dsp:cNvPr id="0" name=""/>
        <dsp:cNvSpPr/>
      </dsp:nvSpPr>
      <dsp:spPr>
        <a:xfrm>
          <a:off x="3312819" y="1909804"/>
          <a:ext cx="747705" cy="3558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2494"/>
              </a:lnTo>
              <a:lnTo>
                <a:pt x="747705" y="242494"/>
              </a:lnTo>
              <a:lnTo>
                <a:pt x="747705" y="35583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70E7E8-A7E1-4F03-95F9-2759BA44C6FA}">
      <dsp:nvSpPr>
        <dsp:cNvPr id="0" name=""/>
        <dsp:cNvSpPr/>
      </dsp:nvSpPr>
      <dsp:spPr>
        <a:xfrm>
          <a:off x="2565113" y="1909804"/>
          <a:ext cx="747705" cy="355839"/>
        </a:xfrm>
        <a:custGeom>
          <a:avLst/>
          <a:gdLst/>
          <a:ahLst/>
          <a:cxnLst/>
          <a:rect l="0" t="0" r="0" b="0"/>
          <a:pathLst>
            <a:path>
              <a:moveTo>
                <a:pt x="747705" y="0"/>
              </a:moveTo>
              <a:lnTo>
                <a:pt x="747705" y="242494"/>
              </a:lnTo>
              <a:lnTo>
                <a:pt x="0" y="242494"/>
              </a:lnTo>
              <a:lnTo>
                <a:pt x="0" y="35583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C22C2E-E994-4BBF-96C2-F1FCD614C8D1}">
      <dsp:nvSpPr>
        <dsp:cNvPr id="0" name=""/>
        <dsp:cNvSpPr/>
      </dsp:nvSpPr>
      <dsp:spPr>
        <a:xfrm>
          <a:off x="3312819" y="777031"/>
          <a:ext cx="1112742" cy="355839"/>
        </a:xfrm>
        <a:custGeom>
          <a:avLst/>
          <a:gdLst/>
          <a:ahLst/>
          <a:cxnLst/>
          <a:rect l="0" t="0" r="0" b="0"/>
          <a:pathLst>
            <a:path>
              <a:moveTo>
                <a:pt x="1112742" y="0"/>
              </a:moveTo>
              <a:lnTo>
                <a:pt x="1112742" y="242494"/>
              </a:lnTo>
              <a:lnTo>
                <a:pt x="0" y="242494"/>
              </a:lnTo>
              <a:lnTo>
                <a:pt x="0" y="35583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EBE6C9-BFD7-4657-9F75-0D62153028E7}">
      <dsp:nvSpPr>
        <dsp:cNvPr id="0" name=""/>
        <dsp:cNvSpPr/>
      </dsp:nvSpPr>
      <dsp:spPr>
        <a:xfrm>
          <a:off x="3712440" y="97"/>
          <a:ext cx="1426242" cy="7769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D44343-54AC-45C2-8386-4FF342BC64F3}">
      <dsp:nvSpPr>
        <dsp:cNvPr id="0" name=""/>
        <dsp:cNvSpPr/>
      </dsp:nvSpPr>
      <dsp:spPr>
        <a:xfrm>
          <a:off x="3848387" y="129246"/>
          <a:ext cx="1426242" cy="7769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Outcome</a:t>
          </a:r>
        </a:p>
      </dsp:txBody>
      <dsp:txXfrm>
        <a:off x="3871143" y="152002"/>
        <a:ext cx="1380730" cy="731421"/>
      </dsp:txXfrm>
    </dsp:sp>
    <dsp:sp modelId="{5CC9092C-3577-4F2E-AB47-74B8EF71B796}">
      <dsp:nvSpPr>
        <dsp:cNvPr id="0" name=""/>
        <dsp:cNvSpPr/>
      </dsp:nvSpPr>
      <dsp:spPr>
        <a:xfrm>
          <a:off x="2452062" y="1132870"/>
          <a:ext cx="1721514" cy="7769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A5BC32-346D-4AAF-A2BA-86BFD6D9D7A7}">
      <dsp:nvSpPr>
        <dsp:cNvPr id="0" name=""/>
        <dsp:cNvSpPr/>
      </dsp:nvSpPr>
      <dsp:spPr>
        <a:xfrm>
          <a:off x="2588008" y="1262020"/>
          <a:ext cx="1721514" cy="7769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dirty="0"/>
        </a:p>
      </dsp:txBody>
      <dsp:txXfrm>
        <a:off x="2610764" y="1284776"/>
        <a:ext cx="1676002" cy="731421"/>
      </dsp:txXfrm>
    </dsp:sp>
    <dsp:sp modelId="{52669919-8FDD-4061-AC8F-C8E11D3B38F1}">
      <dsp:nvSpPr>
        <dsp:cNvPr id="0" name=""/>
        <dsp:cNvSpPr/>
      </dsp:nvSpPr>
      <dsp:spPr>
        <a:xfrm>
          <a:off x="1953354" y="2265644"/>
          <a:ext cx="1223517" cy="7769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50BEFF-4E79-436A-93CD-E679033A50CC}">
      <dsp:nvSpPr>
        <dsp:cNvPr id="0" name=""/>
        <dsp:cNvSpPr/>
      </dsp:nvSpPr>
      <dsp:spPr>
        <a:xfrm>
          <a:off x="2089301" y="2394793"/>
          <a:ext cx="1223517" cy="7769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500" kern="1200" dirty="0"/>
        </a:p>
      </dsp:txBody>
      <dsp:txXfrm>
        <a:off x="2112057" y="2417549"/>
        <a:ext cx="1178005" cy="731421"/>
      </dsp:txXfrm>
    </dsp:sp>
    <dsp:sp modelId="{F3403A2D-8C6D-4C00-A281-67E3E099235F}">
      <dsp:nvSpPr>
        <dsp:cNvPr id="0" name=""/>
        <dsp:cNvSpPr/>
      </dsp:nvSpPr>
      <dsp:spPr>
        <a:xfrm>
          <a:off x="3448765" y="2265644"/>
          <a:ext cx="1223517" cy="7769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770006C-9FB1-4F51-93AF-F7C01F84BB6E}">
      <dsp:nvSpPr>
        <dsp:cNvPr id="0" name=""/>
        <dsp:cNvSpPr/>
      </dsp:nvSpPr>
      <dsp:spPr>
        <a:xfrm>
          <a:off x="3584712" y="2394793"/>
          <a:ext cx="1223517" cy="7769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500" kern="1200" dirty="0"/>
        </a:p>
      </dsp:txBody>
      <dsp:txXfrm>
        <a:off x="3607468" y="2417549"/>
        <a:ext cx="1178005" cy="731421"/>
      </dsp:txXfrm>
    </dsp:sp>
    <dsp:sp modelId="{209EE978-9EA8-488D-9A44-FE786B1CB244}">
      <dsp:nvSpPr>
        <dsp:cNvPr id="0" name=""/>
        <dsp:cNvSpPr/>
      </dsp:nvSpPr>
      <dsp:spPr>
        <a:xfrm>
          <a:off x="4712809" y="1132870"/>
          <a:ext cx="1686252" cy="7769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DE589E-FDCC-4061-9FEF-E871B632EAB2}">
      <dsp:nvSpPr>
        <dsp:cNvPr id="0" name=""/>
        <dsp:cNvSpPr/>
      </dsp:nvSpPr>
      <dsp:spPr>
        <a:xfrm>
          <a:off x="4848755" y="1262020"/>
          <a:ext cx="1686252" cy="7769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dirty="0"/>
        </a:p>
      </dsp:txBody>
      <dsp:txXfrm>
        <a:off x="4871511" y="1284776"/>
        <a:ext cx="1640740" cy="731421"/>
      </dsp:txXfrm>
    </dsp:sp>
    <dsp:sp modelId="{0A975F6A-AD34-4B61-81AF-7661F7C90AD1}">
      <dsp:nvSpPr>
        <dsp:cNvPr id="0" name=""/>
        <dsp:cNvSpPr/>
      </dsp:nvSpPr>
      <dsp:spPr>
        <a:xfrm>
          <a:off x="4944176" y="2265644"/>
          <a:ext cx="1223517" cy="7769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B944B8-A499-4456-BA0C-2E5319DFFA2A}">
      <dsp:nvSpPr>
        <dsp:cNvPr id="0" name=""/>
        <dsp:cNvSpPr/>
      </dsp:nvSpPr>
      <dsp:spPr>
        <a:xfrm>
          <a:off x="5080122" y="2394793"/>
          <a:ext cx="1223517" cy="7769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500" kern="1200" dirty="0"/>
        </a:p>
      </dsp:txBody>
      <dsp:txXfrm>
        <a:off x="5102878" y="2417549"/>
        <a:ext cx="1178005" cy="73142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B124B1-72B9-44F7-AC9B-EA4753FFBA58}">
      <dsp:nvSpPr>
        <dsp:cNvPr id="0" name=""/>
        <dsp:cNvSpPr/>
      </dsp:nvSpPr>
      <dsp:spPr>
        <a:xfrm>
          <a:off x="5510215" y="1909804"/>
          <a:ext cx="91440" cy="35583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583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37454C-9572-439F-A42C-612F7D1418F7}">
      <dsp:nvSpPr>
        <dsp:cNvPr id="0" name=""/>
        <dsp:cNvSpPr/>
      </dsp:nvSpPr>
      <dsp:spPr>
        <a:xfrm>
          <a:off x="4425561" y="777031"/>
          <a:ext cx="1130373" cy="3558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2494"/>
              </a:lnTo>
              <a:lnTo>
                <a:pt x="1130373" y="242494"/>
              </a:lnTo>
              <a:lnTo>
                <a:pt x="1130373" y="35583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237CB7-F22F-4E9E-B94C-42023ACEB8D2}">
      <dsp:nvSpPr>
        <dsp:cNvPr id="0" name=""/>
        <dsp:cNvSpPr/>
      </dsp:nvSpPr>
      <dsp:spPr>
        <a:xfrm>
          <a:off x="3312819" y="1909804"/>
          <a:ext cx="747705" cy="3558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2494"/>
              </a:lnTo>
              <a:lnTo>
                <a:pt x="747705" y="242494"/>
              </a:lnTo>
              <a:lnTo>
                <a:pt x="747705" y="35583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70E7E8-A7E1-4F03-95F9-2759BA44C6FA}">
      <dsp:nvSpPr>
        <dsp:cNvPr id="0" name=""/>
        <dsp:cNvSpPr/>
      </dsp:nvSpPr>
      <dsp:spPr>
        <a:xfrm>
          <a:off x="2565113" y="1909804"/>
          <a:ext cx="747705" cy="355839"/>
        </a:xfrm>
        <a:custGeom>
          <a:avLst/>
          <a:gdLst/>
          <a:ahLst/>
          <a:cxnLst/>
          <a:rect l="0" t="0" r="0" b="0"/>
          <a:pathLst>
            <a:path>
              <a:moveTo>
                <a:pt x="747705" y="0"/>
              </a:moveTo>
              <a:lnTo>
                <a:pt x="747705" y="242494"/>
              </a:lnTo>
              <a:lnTo>
                <a:pt x="0" y="242494"/>
              </a:lnTo>
              <a:lnTo>
                <a:pt x="0" y="35583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C22C2E-E994-4BBF-96C2-F1FCD614C8D1}">
      <dsp:nvSpPr>
        <dsp:cNvPr id="0" name=""/>
        <dsp:cNvSpPr/>
      </dsp:nvSpPr>
      <dsp:spPr>
        <a:xfrm>
          <a:off x="3312819" y="777031"/>
          <a:ext cx="1112742" cy="355839"/>
        </a:xfrm>
        <a:custGeom>
          <a:avLst/>
          <a:gdLst/>
          <a:ahLst/>
          <a:cxnLst/>
          <a:rect l="0" t="0" r="0" b="0"/>
          <a:pathLst>
            <a:path>
              <a:moveTo>
                <a:pt x="1112742" y="0"/>
              </a:moveTo>
              <a:lnTo>
                <a:pt x="1112742" y="242494"/>
              </a:lnTo>
              <a:lnTo>
                <a:pt x="0" y="242494"/>
              </a:lnTo>
              <a:lnTo>
                <a:pt x="0" y="35583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EBE6C9-BFD7-4657-9F75-0D62153028E7}">
      <dsp:nvSpPr>
        <dsp:cNvPr id="0" name=""/>
        <dsp:cNvSpPr/>
      </dsp:nvSpPr>
      <dsp:spPr>
        <a:xfrm>
          <a:off x="3719316" y="97"/>
          <a:ext cx="1412490" cy="7769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D44343-54AC-45C2-8386-4FF342BC64F3}">
      <dsp:nvSpPr>
        <dsp:cNvPr id="0" name=""/>
        <dsp:cNvSpPr/>
      </dsp:nvSpPr>
      <dsp:spPr>
        <a:xfrm>
          <a:off x="3855263" y="129246"/>
          <a:ext cx="1412490" cy="7769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Outcome</a:t>
          </a:r>
        </a:p>
      </dsp:txBody>
      <dsp:txXfrm>
        <a:off x="3878019" y="152002"/>
        <a:ext cx="1366978" cy="731421"/>
      </dsp:txXfrm>
    </dsp:sp>
    <dsp:sp modelId="{5CC9092C-3577-4F2E-AB47-74B8EF71B796}">
      <dsp:nvSpPr>
        <dsp:cNvPr id="0" name=""/>
        <dsp:cNvSpPr/>
      </dsp:nvSpPr>
      <dsp:spPr>
        <a:xfrm>
          <a:off x="2452062" y="1132870"/>
          <a:ext cx="1721514" cy="7769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A5BC32-346D-4AAF-A2BA-86BFD6D9D7A7}">
      <dsp:nvSpPr>
        <dsp:cNvPr id="0" name=""/>
        <dsp:cNvSpPr/>
      </dsp:nvSpPr>
      <dsp:spPr>
        <a:xfrm>
          <a:off x="2588008" y="1262020"/>
          <a:ext cx="1721514" cy="7769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What to assess</a:t>
          </a:r>
        </a:p>
      </dsp:txBody>
      <dsp:txXfrm>
        <a:off x="2610764" y="1284776"/>
        <a:ext cx="1676002" cy="731421"/>
      </dsp:txXfrm>
    </dsp:sp>
    <dsp:sp modelId="{52669919-8FDD-4061-AC8F-C8E11D3B38F1}">
      <dsp:nvSpPr>
        <dsp:cNvPr id="0" name=""/>
        <dsp:cNvSpPr/>
      </dsp:nvSpPr>
      <dsp:spPr>
        <a:xfrm>
          <a:off x="1953354" y="2265644"/>
          <a:ext cx="1223517" cy="7769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50BEFF-4E79-436A-93CD-E679033A50CC}">
      <dsp:nvSpPr>
        <dsp:cNvPr id="0" name=""/>
        <dsp:cNvSpPr/>
      </dsp:nvSpPr>
      <dsp:spPr>
        <a:xfrm>
          <a:off x="2089301" y="2394793"/>
          <a:ext cx="1223517" cy="7769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500" kern="1200" dirty="0"/>
        </a:p>
      </dsp:txBody>
      <dsp:txXfrm>
        <a:off x="2112057" y="2417549"/>
        <a:ext cx="1178005" cy="731421"/>
      </dsp:txXfrm>
    </dsp:sp>
    <dsp:sp modelId="{F3403A2D-8C6D-4C00-A281-67E3E099235F}">
      <dsp:nvSpPr>
        <dsp:cNvPr id="0" name=""/>
        <dsp:cNvSpPr/>
      </dsp:nvSpPr>
      <dsp:spPr>
        <a:xfrm>
          <a:off x="3448765" y="2265644"/>
          <a:ext cx="1223517" cy="7769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770006C-9FB1-4F51-93AF-F7C01F84BB6E}">
      <dsp:nvSpPr>
        <dsp:cNvPr id="0" name=""/>
        <dsp:cNvSpPr/>
      </dsp:nvSpPr>
      <dsp:spPr>
        <a:xfrm>
          <a:off x="3584712" y="2394793"/>
          <a:ext cx="1223517" cy="7769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500" kern="1200" dirty="0"/>
        </a:p>
      </dsp:txBody>
      <dsp:txXfrm>
        <a:off x="3607468" y="2417549"/>
        <a:ext cx="1178005" cy="731421"/>
      </dsp:txXfrm>
    </dsp:sp>
    <dsp:sp modelId="{209EE978-9EA8-488D-9A44-FE786B1CB244}">
      <dsp:nvSpPr>
        <dsp:cNvPr id="0" name=""/>
        <dsp:cNvSpPr/>
      </dsp:nvSpPr>
      <dsp:spPr>
        <a:xfrm>
          <a:off x="4712809" y="1132870"/>
          <a:ext cx="1686252" cy="7769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DE589E-FDCC-4061-9FEF-E871B632EAB2}">
      <dsp:nvSpPr>
        <dsp:cNvPr id="0" name=""/>
        <dsp:cNvSpPr/>
      </dsp:nvSpPr>
      <dsp:spPr>
        <a:xfrm>
          <a:off x="4848755" y="1262020"/>
          <a:ext cx="1686252" cy="7769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What to assess</a:t>
          </a:r>
        </a:p>
      </dsp:txBody>
      <dsp:txXfrm>
        <a:off x="4871511" y="1284776"/>
        <a:ext cx="1640740" cy="731421"/>
      </dsp:txXfrm>
    </dsp:sp>
    <dsp:sp modelId="{0A975F6A-AD34-4B61-81AF-7661F7C90AD1}">
      <dsp:nvSpPr>
        <dsp:cNvPr id="0" name=""/>
        <dsp:cNvSpPr/>
      </dsp:nvSpPr>
      <dsp:spPr>
        <a:xfrm>
          <a:off x="4944176" y="2265644"/>
          <a:ext cx="1223517" cy="7769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B944B8-A499-4456-BA0C-2E5319DFFA2A}">
      <dsp:nvSpPr>
        <dsp:cNvPr id="0" name=""/>
        <dsp:cNvSpPr/>
      </dsp:nvSpPr>
      <dsp:spPr>
        <a:xfrm>
          <a:off x="5080122" y="2394793"/>
          <a:ext cx="1223517" cy="7769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500" kern="1200" dirty="0"/>
        </a:p>
      </dsp:txBody>
      <dsp:txXfrm>
        <a:off x="5102878" y="2417549"/>
        <a:ext cx="1178005" cy="73142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B124B1-72B9-44F7-AC9B-EA4753FFBA58}">
      <dsp:nvSpPr>
        <dsp:cNvPr id="0" name=""/>
        <dsp:cNvSpPr/>
      </dsp:nvSpPr>
      <dsp:spPr>
        <a:xfrm>
          <a:off x="5510215" y="1909804"/>
          <a:ext cx="91440" cy="35583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583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37454C-9572-439F-A42C-612F7D1418F7}">
      <dsp:nvSpPr>
        <dsp:cNvPr id="0" name=""/>
        <dsp:cNvSpPr/>
      </dsp:nvSpPr>
      <dsp:spPr>
        <a:xfrm>
          <a:off x="4425561" y="777031"/>
          <a:ext cx="1130373" cy="3558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2494"/>
              </a:lnTo>
              <a:lnTo>
                <a:pt x="1130373" y="242494"/>
              </a:lnTo>
              <a:lnTo>
                <a:pt x="1130373" y="35583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237CB7-F22F-4E9E-B94C-42023ACEB8D2}">
      <dsp:nvSpPr>
        <dsp:cNvPr id="0" name=""/>
        <dsp:cNvSpPr/>
      </dsp:nvSpPr>
      <dsp:spPr>
        <a:xfrm>
          <a:off x="3312819" y="1909804"/>
          <a:ext cx="747705" cy="3558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2494"/>
              </a:lnTo>
              <a:lnTo>
                <a:pt x="747705" y="242494"/>
              </a:lnTo>
              <a:lnTo>
                <a:pt x="747705" y="35583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70E7E8-A7E1-4F03-95F9-2759BA44C6FA}">
      <dsp:nvSpPr>
        <dsp:cNvPr id="0" name=""/>
        <dsp:cNvSpPr/>
      </dsp:nvSpPr>
      <dsp:spPr>
        <a:xfrm>
          <a:off x="2565113" y="1909804"/>
          <a:ext cx="747705" cy="355839"/>
        </a:xfrm>
        <a:custGeom>
          <a:avLst/>
          <a:gdLst/>
          <a:ahLst/>
          <a:cxnLst/>
          <a:rect l="0" t="0" r="0" b="0"/>
          <a:pathLst>
            <a:path>
              <a:moveTo>
                <a:pt x="747705" y="0"/>
              </a:moveTo>
              <a:lnTo>
                <a:pt x="747705" y="242494"/>
              </a:lnTo>
              <a:lnTo>
                <a:pt x="0" y="242494"/>
              </a:lnTo>
              <a:lnTo>
                <a:pt x="0" y="35583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C22C2E-E994-4BBF-96C2-F1FCD614C8D1}">
      <dsp:nvSpPr>
        <dsp:cNvPr id="0" name=""/>
        <dsp:cNvSpPr/>
      </dsp:nvSpPr>
      <dsp:spPr>
        <a:xfrm>
          <a:off x="3312819" y="777031"/>
          <a:ext cx="1112742" cy="355839"/>
        </a:xfrm>
        <a:custGeom>
          <a:avLst/>
          <a:gdLst/>
          <a:ahLst/>
          <a:cxnLst/>
          <a:rect l="0" t="0" r="0" b="0"/>
          <a:pathLst>
            <a:path>
              <a:moveTo>
                <a:pt x="1112742" y="0"/>
              </a:moveTo>
              <a:lnTo>
                <a:pt x="1112742" y="242494"/>
              </a:lnTo>
              <a:lnTo>
                <a:pt x="0" y="242494"/>
              </a:lnTo>
              <a:lnTo>
                <a:pt x="0" y="35583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EBE6C9-BFD7-4657-9F75-0D62153028E7}">
      <dsp:nvSpPr>
        <dsp:cNvPr id="0" name=""/>
        <dsp:cNvSpPr/>
      </dsp:nvSpPr>
      <dsp:spPr>
        <a:xfrm>
          <a:off x="3719316" y="97"/>
          <a:ext cx="1412490" cy="7769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D44343-54AC-45C2-8386-4FF342BC64F3}">
      <dsp:nvSpPr>
        <dsp:cNvPr id="0" name=""/>
        <dsp:cNvSpPr/>
      </dsp:nvSpPr>
      <dsp:spPr>
        <a:xfrm>
          <a:off x="3855263" y="129246"/>
          <a:ext cx="1412490" cy="7769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Outcome</a:t>
          </a:r>
        </a:p>
      </dsp:txBody>
      <dsp:txXfrm>
        <a:off x="3878019" y="152002"/>
        <a:ext cx="1366978" cy="731421"/>
      </dsp:txXfrm>
    </dsp:sp>
    <dsp:sp modelId="{5CC9092C-3577-4F2E-AB47-74B8EF71B796}">
      <dsp:nvSpPr>
        <dsp:cNvPr id="0" name=""/>
        <dsp:cNvSpPr/>
      </dsp:nvSpPr>
      <dsp:spPr>
        <a:xfrm>
          <a:off x="2452062" y="1132870"/>
          <a:ext cx="1721514" cy="7769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A5BC32-346D-4AAF-A2BA-86BFD6D9D7A7}">
      <dsp:nvSpPr>
        <dsp:cNvPr id="0" name=""/>
        <dsp:cNvSpPr/>
      </dsp:nvSpPr>
      <dsp:spPr>
        <a:xfrm>
          <a:off x="2588008" y="1262020"/>
          <a:ext cx="1721514" cy="7769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What to assess</a:t>
          </a:r>
        </a:p>
      </dsp:txBody>
      <dsp:txXfrm>
        <a:off x="2610764" y="1284776"/>
        <a:ext cx="1676002" cy="731421"/>
      </dsp:txXfrm>
    </dsp:sp>
    <dsp:sp modelId="{52669919-8FDD-4061-AC8F-C8E11D3B38F1}">
      <dsp:nvSpPr>
        <dsp:cNvPr id="0" name=""/>
        <dsp:cNvSpPr/>
      </dsp:nvSpPr>
      <dsp:spPr>
        <a:xfrm>
          <a:off x="1953354" y="2265644"/>
          <a:ext cx="1223517" cy="7769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50BEFF-4E79-436A-93CD-E679033A50CC}">
      <dsp:nvSpPr>
        <dsp:cNvPr id="0" name=""/>
        <dsp:cNvSpPr/>
      </dsp:nvSpPr>
      <dsp:spPr>
        <a:xfrm>
          <a:off x="2089301" y="2394793"/>
          <a:ext cx="1223517" cy="7769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How to assess</a:t>
          </a:r>
        </a:p>
      </dsp:txBody>
      <dsp:txXfrm>
        <a:off x="2112057" y="2417549"/>
        <a:ext cx="1178005" cy="731421"/>
      </dsp:txXfrm>
    </dsp:sp>
    <dsp:sp modelId="{F3403A2D-8C6D-4C00-A281-67E3E099235F}">
      <dsp:nvSpPr>
        <dsp:cNvPr id="0" name=""/>
        <dsp:cNvSpPr/>
      </dsp:nvSpPr>
      <dsp:spPr>
        <a:xfrm>
          <a:off x="3448765" y="2265644"/>
          <a:ext cx="1223517" cy="7769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770006C-9FB1-4F51-93AF-F7C01F84BB6E}">
      <dsp:nvSpPr>
        <dsp:cNvPr id="0" name=""/>
        <dsp:cNvSpPr/>
      </dsp:nvSpPr>
      <dsp:spPr>
        <a:xfrm>
          <a:off x="3584712" y="2394793"/>
          <a:ext cx="1223517" cy="7769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How to assess</a:t>
          </a:r>
        </a:p>
      </dsp:txBody>
      <dsp:txXfrm>
        <a:off x="3607468" y="2417549"/>
        <a:ext cx="1178005" cy="731421"/>
      </dsp:txXfrm>
    </dsp:sp>
    <dsp:sp modelId="{209EE978-9EA8-488D-9A44-FE786B1CB244}">
      <dsp:nvSpPr>
        <dsp:cNvPr id="0" name=""/>
        <dsp:cNvSpPr/>
      </dsp:nvSpPr>
      <dsp:spPr>
        <a:xfrm>
          <a:off x="4712809" y="1132870"/>
          <a:ext cx="1686252" cy="7769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DE589E-FDCC-4061-9FEF-E871B632EAB2}">
      <dsp:nvSpPr>
        <dsp:cNvPr id="0" name=""/>
        <dsp:cNvSpPr/>
      </dsp:nvSpPr>
      <dsp:spPr>
        <a:xfrm>
          <a:off x="4848755" y="1262020"/>
          <a:ext cx="1686252" cy="7769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What to assess</a:t>
          </a:r>
        </a:p>
      </dsp:txBody>
      <dsp:txXfrm>
        <a:off x="4871511" y="1284776"/>
        <a:ext cx="1640740" cy="731421"/>
      </dsp:txXfrm>
    </dsp:sp>
    <dsp:sp modelId="{0A975F6A-AD34-4B61-81AF-7661F7C90AD1}">
      <dsp:nvSpPr>
        <dsp:cNvPr id="0" name=""/>
        <dsp:cNvSpPr/>
      </dsp:nvSpPr>
      <dsp:spPr>
        <a:xfrm>
          <a:off x="4944176" y="2265644"/>
          <a:ext cx="1223517" cy="7769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B944B8-A499-4456-BA0C-2E5319DFFA2A}">
      <dsp:nvSpPr>
        <dsp:cNvPr id="0" name=""/>
        <dsp:cNvSpPr/>
      </dsp:nvSpPr>
      <dsp:spPr>
        <a:xfrm>
          <a:off x="5080122" y="2394793"/>
          <a:ext cx="1223517" cy="7769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How to assess</a:t>
          </a:r>
        </a:p>
      </dsp:txBody>
      <dsp:txXfrm>
        <a:off x="5102878" y="2417549"/>
        <a:ext cx="1178005" cy="7314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4B48CF-7B8B-4C96-8F45-6D2642D9B21A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979E0E-D04A-4D40-80EA-F5EFD34751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0772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Instead of assessing your learner, we’re now going to assess how you assess your learner.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979E0E-D04A-4D40-80EA-F5EFD34751A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71717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Start this </a:t>
            </a:r>
            <a:r>
              <a:rPr lang="en-US"/>
              <a:t>by 30-35 </a:t>
            </a:r>
            <a:r>
              <a:rPr lang="en-US" dirty="0"/>
              <a:t>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979E0E-D04A-4D40-80EA-F5EFD34751A5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8765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end in mind is your program’s outcomes. What’s a way for a program to communicate its desire outcome?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979E0E-D04A-4D40-80EA-F5EFD34751A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6162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979E0E-D04A-4D40-80EA-F5EFD34751A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6937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Finish this by 10-15 minutes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979E0E-D04A-4D40-80EA-F5EFD34751A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1398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Synonymous with </a:t>
            </a:r>
            <a:r>
              <a:rPr lang="en-US" dirty="0" err="1"/>
              <a:t>subcompetencies</a:t>
            </a:r>
            <a:r>
              <a:rPr lang="en-US" dirty="0"/>
              <a:t>. We’re going to look at what you’re assessing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979E0E-D04A-4D40-80EA-F5EFD34751A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3193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73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en-US" dirty="0"/>
              <a:t>This is where observational “snapshots” come into play. If you observe small behaviors over time, you can get a more complete picture.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dirty="0"/>
              <a:t>So let’s look at what you need to observe in order to know your resident is competent for this EPA (</a:t>
            </a:r>
            <a:r>
              <a:rPr lang="en-US" altLang="en-US" dirty="0" err="1"/>
              <a:t>subcompetencies</a:t>
            </a:r>
            <a:r>
              <a:rPr lang="en-US" altLang="en-US" dirty="0"/>
              <a:t>)</a:t>
            </a:r>
          </a:p>
        </p:txBody>
      </p:sp>
      <p:sp>
        <p:nvSpPr>
          <p:cNvPr id="1873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37222402" indent="-3677375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21626" indent="-2243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570276" indent="-2243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18927" indent="-2243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467577" indent="-2243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16227" indent="-2243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364878" indent="-2243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13528" indent="-2243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08C5AB13-1943-48B1-98E0-C3FB703ED8B5}" type="slidenum">
              <a:rPr lang="en-US" altLang="en-US" smtClean="0">
                <a:solidFill>
                  <a:schemeClr val="bg1"/>
                </a:solidFill>
                <a:cs typeface="Arial" pitchFamily="34" charset="0"/>
              </a:rPr>
              <a:pPr eaLnBrk="1" hangingPunct="1">
                <a:spcBef>
                  <a:spcPct val="0"/>
                </a:spcBef>
              </a:pPr>
              <a:t>10</a:t>
            </a:fld>
            <a:endParaRPr lang="en-US" altLang="en-US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57557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84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en-US" dirty="0"/>
              <a:t>Finish by 20-25 min</a:t>
            </a:r>
          </a:p>
        </p:txBody>
      </p:sp>
      <p:sp>
        <p:nvSpPr>
          <p:cNvPr id="1884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37222402" indent="-3677375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21626" indent="-2243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570276" indent="-2243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18927" indent="-2243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467577" indent="-2243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16227" indent="-2243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364878" indent="-2243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13528" indent="-2243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E9EA181-C1AB-4529-81CB-527C4D2320D5}" type="slidenum">
              <a:rPr lang="en-US" altLang="en-US" smtClean="0">
                <a:solidFill>
                  <a:schemeClr val="bg1"/>
                </a:solidFill>
                <a:cs typeface="Arial" pitchFamily="34" charset="0"/>
              </a:rPr>
              <a:pPr eaLnBrk="1" hangingPunct="1">
                <a:spcBef>
                  <a:spcPct val="0"/>
                </a:spcBef>
              </a:pPr>
              <a:t>16</a:t>
            </a:fld>
            <a:endParaRPr lang="en-US" altLang="en-US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1491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557F48-0E86-8A1D-83AD-5BC02BF3B2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54FA229-53B2-119A-9D8F-9547579C7FE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199DB33-D144-A733-2605-B06DDEF4981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Now that we know what we’re assessing, HOW are we actually assessing it?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AB9811-0C29-6CF3-D2A4-A869AC3E6BE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979E0E-D04A-4D40-80EA-F5EFD34751A5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1076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just finished this session so won’t belabor the point too much so we can actually do some work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979E0E-D04A-4D40-80EA-F5EFD34751A5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297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Cover Slid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C0CFBDD-E17E-3BB3-0A76-00E1C1CEECD6}"/>
              </a:ext>
            </a:extLst>
          </p:cNvPr>
          <p:cNvSpPr/>
          <p:nvPr userDrawn="1"/>
        </p:nvSpPr>
        <p:spPr>
          <a:xfrm>
            <a:off x="0" y="0"/>
            <a:ext cx="9143999" cy="5143499"/>
          </a:xfrm>
          <a:prstGeom prst="rect">
            <a:avLst/>
          </a:prstGeom>
          <a:gradFill>
            <a:gsLst>
              <a:gs pos="0">
                <a:schemeClr val="accent5"/>
              </a:gs>
              <a:gs pos="100000">
                <a:srgbClr val="1C3563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1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sz="3200" b="0" i="0" u="none" strike="noStrike" kern="1200" cap="none" spc="0" normalizeH="0" baseline="0" noProof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Arial"/>
              <a:ea typeface="+mn-ea"/>
              <a:cs typeface="+mn-cs"/>
              <a:sym typeface="Gill Sans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5C5AAB5-B4EF-4452-04FB-41E1B3120185}"/>
              </a:ext>
            </a:extLst>
          </p:cNvPr>
          <p:cNvSpPr/>
          <p:nvPr userDrawn="1"/>
        </p:nvSpPr>
        <p:spPr>
          <a:xfrm>
            <a:off x="181582" y="170049"/>
            <a:ext cx="8780833" cy="43595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1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sz="3200" b="0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Arial"/>
              <a:ea typeface="+mn-ea"/>
              <a:cs typeface="+mn-cs"/>
              <a:sym typeface="Gill Sans" charset="0"/>
            </a:endParaRP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3" hasCustomPrompt="1"/>
          </p:nvPr>
        </p:nvSpPr>
        <p:spPr>
          <a:xfrm>
            <a:off x="6191801" y="327770"/>
            <a:ext cx="2249710" cy="1649095"/>
          </a:xfrm>
        </p:spPr>
        <p:txBody>
          <a:bodyPr anchor="ctr"/>
          <a:lstStyle>
            <a:lvl1pPr marL="149348" indent="0" algn="ctr">
              <a:buNone/>
              <a:defRPr sz="2800"/>
            </a:lvl1pPr>
          </a:lstStyle>
          <a:p>
            <a:r>
              <a:rPr lang="en-US" dirty="0"/>
              <a:t>Click icon to add logo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378299" y="4645860"/>
            <a:ext cx="8472511" cy="0"/>
          </a:xfrm>
          <a:prstGeom prst="line">
            <a:avLst/>
          </a:prstGeom>
          <a:ln w="6350" cmpd="sng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5863329" y="468985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33" b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fld id="{4EE8989A-9866-425A-91B0-B20CA1D324E7}" type="datetime4">
              <a:rPr lang="en-US" smtClean="0"/>
              <a:pPr/>
              <a:t>February 2, 2026</a:t>
            </a:fld>
            <a:endParaRPr lang="en-US" dirty="0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8302" y="4699608"/>
            <a:ext cx="3778017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33" b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 lang="en-US" dirty="0"/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88808" y="4710794"/>
            <a:ext cx="762000" cy="22457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33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 | </a:t>
            </a:r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378299" y="2137816"/>
            <a:ext cx="8472511" cy="1143000"/>
          </a:xfrm>
        </p:spPr>
        <p:txBody>
          <a:bodyPr>
            <a:noAutofit/>
          </a:bodyPr>
          <a:lstStyle>
            <a:lvl1pPr>
              <a:defRPr sz="5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0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78299" y="3405886"/>
            <a:ext cx="8472511" cy="74295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4267">
                <a:solidFill>
                  <a:schemeClr val="accent6"/>
                </a:solidFill>
                <a:latin typeface="+mn-lt"/>
                <a:cs typeface="Baskerville Old Face" panose="02020602080505020303" pitchFamily="18" charset="0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subtitle</a:t>
            </a: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2"/>
          <a:srcRect t="4137" b="4137"/>
          <a:stretch/>
        </p:blipFill>
        <p:spPr>
          <a:xfrm>
            <a:off x="726645" y="395286"/>
            <a:ext cx="1277579" cy="1514062"/>
          </a:xfrm>
          <a:prstGeom prst="rect">
            <a:avLst/>
          </a:prstGeom>
        </p:spPr>
      </p:pic>
      <p:cxnSp>
        <p:nvCxnSpPr>
          <p:cNvPr id="17" name="Straight Connector 16"/>
          <p:cNvCxnSpPr>
            <a:cxnSpLocks/>
          </p:cNvCxnSpPr>
          <p:nvPr userDrawn="1"/>
        </p:nvCxnSpPr>
        <p:spPr>
          <a:xfrm>
            <a:off x="181582" y="4645860"/>
            <a:ext cx="8780833" cy="0"/>
          </a:xfrm>
          <a:prstGeom prst="line">
            <a:avLst/>
          </a:prstGeom>
          <a:ln w="12700" cap="sq" cmpd="sng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5096327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62562" y="1173733"/>
            <a:ext cx="8488247" cy="317139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Edit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78299" y="147353"/>
            <a:ext cx="8472511" cy="890724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>
              <a:defRPr sz="5400"/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534635601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78299" y="147353"/>
            <a:ext cx="8472511" cy="890724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>
              <a:defRPr sz="5400"/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786572183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49077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baseline="-25000" dirty="0"/>
          </a:p>
        </p:txBody>
      </p:sp>
      <p:grpSp>
        <p:nvGrpSpPr>
          <p:cNvPr id="15" name="Group 14"/>
          <p:cNvGrpSpPr/>
          <p:nvPr userDrawn="1"/>
        </p:nvGrpSpPr>
        <p:grpSpPr>
          <a:xfrm>
            <a:off x="8355342" y="4366320"/>
            <a:ext cx="485910" cy="628826"/>
            <a:chOff x="321700" y="4356987"/>
            <a:chExt cx="485910" cy="628826"/>
          </a:xfrm>
        </p:grpSpPr>
        <p:sp>
          <p:nvSpPr>
            <p:cNvPr id="16" name="Rectangle 15"/>
            <p:cNvSpPr/>
            <p:nvPr userDrawn="1"/>
          </p:nvSpPr>
          <p:spPr bwMode="auto">
            <a:xfrm>
              <a:off x="356204" y="4461786"/>
              <a:ext cx="419228" cy="419228"/>
            </a:xfrm>
            <a:prstGeom prst="rect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56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endParaRPr>
            </a:p>
          </p:txBody>
        </p:sp>
        <p:pic>
          <p:nvPicPr>
            <p:cNvPr id="17" name="Picture 16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1700" y="4356987"/>
              <a:ext cx="485910" cy="628826"/>
            </a:xfrm>
            <a:prstGeom prst="rect">
              <a:avLst/>
            </a:prstGeom>
          </p:spPr>
        </p:pic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214D719D-3A98-AC01-FC54-3BC47E2EEBBE}"/>
              </a:ext>
            </a:extLst>
          </p:cNvPr>
          <p:cNvSpPr/>
          <p:nvPr userDrawn="1"/>
        </p:nvSpPr>
        <p:spPr>
          <a:xfrm>
            <a:off x="8389846" y="4407111"/>
            <a:ext cx="420624" cy="64008"/>
          </a:xfrm>
          <a:prstGeom prst="rect">
            <a:avLst/>
          </a:prstGeom>
          <a:gradFill>
            <a:gsLst>
              <a:gs pos="0">
                <a:schemeClr val="accent5"/>
              </a:gs>
              <a:gs pos="100000">
                <a:srgbClr val="1C3563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1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sz="3200" b="0" i="0" u="none" strike="noStrike" kern="1200" cap="none" spc="0" normalizeH="0" baseline="-2500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Arial"/>
              <a:ea typeface="+mn-ea"/>
              <a:cs typeface="+mn-cs"/>
              <a:sym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9371998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-1"/>
            <a:ext cx="9144000" cy="49354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3" name="Rectangle 2"/>
          <p:cNvSpPr/>
          <p:nvPr/>
        </p:nvSpPr>
        <p:spPr>
          <a:xfrm>
            <a:off x="0" y="-1"/>
            <a:ext cx="9144000" cy="49354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4" name="Rectangle 3"/>
          <p:cNvSpPr/>
          <p:nvPr userDrawn="1"/>
        </p:nvSpPr>
        <p:spPr>
          <a:xfrm>
            <a:off x="0" y="-1"/>
            <a:ext cx="9144000" cy="49354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0" y="-1"/>
            <a:ext cx="9144000" cy="49354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756811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33554" y="4450538"/>
            <a:ext cx="7955280" cy="41543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78299" y="147353"/>
            <a:ext cx="8472511" cy="890724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dirty="0"/>
              <a:t>CLICK TO EDIT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2562" y="1173733"/>
            <a:ext cx="8526272" cy="3201708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863329" y="4552932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33" b="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fld id="{1D1CCFDA-6A26-4CB5-837D-6C305E170F8A}" type="datetime4">
              <a:rPr lang="en-US" smtClean="0"/>
              <a:t>February 2, 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94441" y="4562686"/>
            <a:ext cx="3778017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33" b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88808" y="4573872"/>
            <a:ext cx="762000" cy="22457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33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r>
              <a:rPr lang="en-US"/>
              <a:t> | </a:t>
            </a:r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378299" y="1040609"/>
            <a:ext cx="8472511" cy="16710"/>
          </a:xfrm>
          <a:prstGeom prst="line">
            <a:avLst/>
          </a:prstGeom>
          <a:ln w="6350" cmpd="sng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964770" y="4897580"/>
            <a:ext cx="98135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r" defTabSz="12191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900" b="0" dirty="0">
                <a:solidFill>
                  <a:srgbClr val="000000"/>
                </a:solidFill>
                <a:latin typeface="+mj-lt"/>
                <a:ea typeface="Century Schoolbook"/>
                <a:cs typeface="Georgia"/>
                <a:sym typeface="Century Schoolbook"/>
              </a:rPr>
              <a:t>©2026 ACGME</a:t>
            </a:r>
            <a:endParaRPr lang="en-US" sz="900" b="0" cap="all" dirty="0">
              <a:solidFill>
                <a:srgbClr val="000000"/>
              </a:solidFill>
              <a:latin typeface="Georgia"/>
              <a:ea typeface="Century Schoolbook"/>
              <a:cs typeface="Georgia"/>
              <a:sym typeface="Century Schoolbook"/>
            </a:endParaRPr>
          </a:p>
        </p:txBody>
      </p:sp>
      <p:cxnSp>
        <p:nvCxnSpPr>
          <p:cNvPr id="18" name="Straight Connector 17"/>
          <p:cNvCxnSpPr/>
          <p:nvPr userDrawn="1"/>
        </p:nvCxnSpPr>
        <p:spPr>
          <a:xfrm flipV="1">
            <a:off x="378299" y="1040609"/>
            <a:ext cx="8472510" cy="16710"/>
          </a:xfrm>
          <a:prstGeom prst="line">
            <a:avLst/>
          </a:prstGeom>
          <a:ln w="12700" cmpd="sng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 userDrawn="1"/>
        </p:nvSpPr>
        <p:spPr bwMode="auto">
          <a:xfrm>
            <a:off x="356204" y="4446744"/>
            <a:ext cx="419228" cy="419228"/>
          </a:xfrm>
          <a:prstGeom prst="rect">
            <a:avLst/>
          </a:prstGeom>
          <a:solidFill>
            <a:schemeClr val="accent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56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723" t="24363" r="12545" b="22375"/>
          <a:stretch/>
        </p:blipFill>
        <p:spPr>
          <a:xfrm>
            <a:off x="388381" y="4491854"/>
            <a:ext cx="358270" cy="334921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8C4D1309-BB00-D78B-B296-968F8F180FC4}"/>
              </a:ext>
            </a:extLst>
          </p:cNvPr>
          <p:cNvSpPr/>
          <p:nvPr userDrawn="1"/>
        </p:nvSpPr>
        <p:spPr>
          <a:xfrm>
            <a:off x="933554" y="4386783"/>
            <a:ext cx="7955280" cy="64008"/>
          </a:xfrm>
          <a:prstGeom prst="rect">
            <a:avLst/>
          </a:prstGeom>
          <a:gradFill>
            <a:gsLst>
              <a:gs pos="0">
                <a:schemeClr val="accent5"/>
              </a:gs>
              <a:gs pos="100000">
                <a:srgbClr val="1C3563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1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sz="3200" b="0" i="0" u="none" strike="noStrike" kern="1200" cap="none" spc="0" normalizeH="0" baseline="0" noProof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Arial"/>
              <a:ea typeface="+mn-ea"/>
              <a:cs typeface="+mn-cs"/>
              <a:sym typeface="Gill Sans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5DAFA4E-B8F0-8D6E-170F-69EEEFA23BA3}"/>
              </a:ext>
            </a:extLst>
          </p:cNvPr>
          <p:cNvSpPr/>
          <p:nvPr userDrawn="1"/>
        </p:nvSpPr>
        <p:spPr>
          <a:xfrm>
            <a:off x="354808" y="4386783"/>
            <a:ext cx="420624" cy="64008"/>
          </a:xfrm>
          <a:prstGeom prst="rect">
            <a:avLst/>
          </a:prstGeom>
          <a:gradFill>
            <a:gsLst>
              <a:gs pos="0">
                <a:schemeClr val="accent5"/>
              </a:gs>
              <a:gs pos="100000">
                <a:srgbClr val="1C3563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1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sz="3200" b="0" i="0" u="none" strike="noStrike" kern="1200" cap="none" spc="0" normalizeH="0" baseline="-2500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Arial"/>
              <a:ea typeface="+mn-ea"/>
              <a:cs typeface="+mn-cs"/>
              <a:sym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98428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813" r:id="rId1"/>
    <p:sldLayoutId id="2147484818" r:id="rId2"/>
    <p:sldLayoutId id="2147484822" r:id="rId3"/>
    <p:sldLayoutId id="2147484824" r:id="rId4"/>
    <p:sldLayoutId id="2147484825" r:id="rId5"/>
  </p:sldLayoutIdLst>
  <p:transition/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5400" b="1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6533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6533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6533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6533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255990" algn="ctr" rtl="0" eaLnBrk="1" fontAlgn="base" hangingPunct="1">
        <a:spcBef>
          <a:spcPct val="0"/>
        </a:spcBef>
        <a:spcAft>
          <a:spcPct val="0"/>
        </a:spcAft>
        <a:defRPr sz="6533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511971" algn="ctr" rtl="0" eaLnBrk="1" fontAlgn="base" hangingPunct="1">
        <a:spcBef>
          <a:spcPct val="0"/>
        </a:spcBef>
        <a:spcAft>
          <a:spcPct val="0"/>
        </a:spcAft>
        <a:defRPr sz="6533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767961" algn="ctr" rtl="0" eaLnBrk="1" fontAlgn="base" hangingPunct="1">
        <a:spcBef>
          <a:spcPct val="0"/>
        </a:spcBef>
        <a:spcAft>
          <a:spcPct val="0"/>
        </a:spcAft>
        <a:defRPr sz="6533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023950" algn="ctr" rtl="0" eaLnBrk="1" fontAlgn="base" hangingPunct="1">
        <a:spcBef>
          <a:spcPct val="0"/>
        </a:spcBef>
        <a:spcAft>
          <a:spcPct val="0"/>
        </a:spcAft>
        <a:defRPr sz="6533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606548" indent="-457200" algn="l" rtl="0" eaLnBrk="1" fontAlgn="base" hangingPunct="1">
        <a:lnSpc>
          <a:spcPct val="100000"/>
        </a:lnSpc>
        <a:spcBef>
          <a:spcPts val="600"/>
        </a:spcBef>
        <a:spcAft>
          <a:spcPct val="0"/>
        </a:spcAft>
        <a:buSzPct val="100000"/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  <a:ea typeface="+mn-ea"/>
          <a:cs typeface="Georgia"/>
          <a:sym typeface="Gill Sans" charset="0"/>
        </a:defRPr>
      </a:lvl1pPr>
      <a:lvl2pPr marL="855462" indent="-457200" algn="l" rtl="0" eaLnBrk="1" fontAlgn="base" hangingPunct="1">
        <a:lnSpc>
          <a:spcPct val="100000"/>
        </a:lnSpc>
        <a:spcBef>
          <a:spcPts val="600"/>
        </a:spcBef>
        <a:spcAft>
          <a:spcPct val="0"/>
        </a:spcAft>
        <a:buSzPct val="100000"/>
        <a:buFont typeface="Arial" panose="020B0604020202020204" pitchFamily="34" charset="0"/>
        <a:buChar char="•"/>
        <a:defRPr sz="2800">
          <a:solidFill>
            <a:schemeClr val="tx1"/>
          </a:solidFill>
          <a:latin typeface="+mn-lt"/>
          <a:ea typeface="+mn-ea"/>
          <a:cs typeface="Georgia"/>
          <a:sym typeface="Gill Sans" charset="0"/>
        </a:defRPr>
      </a:lvl2pPr>
      <a:lvl3pPr marL="1104376" indent="-457200" algn="l" rtl="0" eaLnBrk="1" fontAlgn="base" hangingPunct="1">
        <a:lnSpc>
          <a:spcPct val="100000"/>
        </a:lnSpc>
        <a:spcBef>
          <a:spcPts val="600"/>
        </a:spcBef>
        <a:spcAft>
          <a:spcPct val="0"/>
        </a:spcAft>
        <a:buSzPct val="100000"/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  <a:ea typeface="+mn-ea"/>
          <a:cs typeface="Georgia"/>
          <a:sym typeface="Gill Sans" charset="0"/>
        </a:defRPr>
      </a:lvl3pPr>
      <a:lvl4pPr marL="1353290" indent="-457200" algn="l" rtl="0" eaLnBrk="1" fontAlgn="base" hangingPunct="1">
        <a:lnSpc>
          <a:spcPct val="100000"/>
        </a:lnSpc>
        <a:spcBef>
          <a:spcPts val="600"/>
        </a:spcBef>
        <a:spcAft>
          <a:spcPct val="0"/>
        </a:spcAft>
        <a:buSzPct val="100000"/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  <a:ea typeface="+mn-ea"/>
          <a:cs typeface="Georgia"/>
          <a:sym typeface="Gill Sans" charset="0"/>
        </a:defRPr>
      </a:lvl4pPr>
      <a:lvl5pPr marL="1602203" indent="-457200" algn="l" rtl="0" eaLnBrk="1" fontAlgn="base" hangingPunct="1">
        <a:lnSpc>
          <a:spcPct val="100000"/>
        </a:lnSpc>
        <a:spcBef>
          <a:spcPts val="600"/>
        </a:spcBef>
        <a:spcAft>
          <a:spcPct val="0"/>
        </a:spcAft>
        <a:buSzPct val="100000"/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  <a:ea typeface="+mn-ea"/>
          <a:cs typeface="Georgia"/>
          <a:sym typeface="Gill Sans" charset="0"/>
        </a:defRPr>
      </a:lvl5pPr>
      <a:lvl6pPr marL="1400818" indent="0" algn="l" rtl="0" eaLnBrk="1" fontAlgn="base" hangingPunct="1">
        <a:spcBef>
          <a:spcPts val="600"/>
        </a:spcBef>
        <a:spcAft>
          <a:spcPct val="0"/>
        </a:spcAft>
        <a:buSzPct val="100000"/>
        <a:buFont typeface="Gill Sans" charset="0"/>
        <a:buNone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2104785" indent="-447978" algn="l" rtl="0" eaLnBrk="1" fontAlgn="base" hangingPunct="1">
        <a:spcBef>
          <a:spcPts val="4088"/>
        </a:spcBef>
        <a:spcAft>
          <a:spcPct val="0"/>
        </a:spcAft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2360776" indent="-447978" algn="l" rtl="0" eaLnBrk="1" fontAlgn="base" hangingPunct="1">
        <a:spcBef>
          <a:spcPts val="4088"/>
        </a:spcBef>
        <a:spcAft>
          <a:spcPct val="0"/>
        </a:spcAft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2616757" indent="-447978" algn="l" rtl="0" eaLnBrk="1" fontAlgn="base" hangingPunct="1">
        <a:spcBef>
          <a:spcPts val="4088"/>
        </a:spcBef>
        <a:spcAft>
          <a:spcPct val="0"/>
        </a:spcAft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511971" rtl="0" eaLnBrk="1" latinLnBrk="0" hangingPunct="1">
        <a:defRPr sz="1067" kern="1200">
          <a:solidFill>
            <a:schemeClr val="tx1"/>
          </a:solidFill>
          <a:latin typeface="+mn-lt"/>
          <a:ea typeface="+mn-ea"/>
          <a:cs typeface="+mn-cs"/>
        </a:defRPr>
      </a:lvl1pPr>
      <a:lvl2pPr marL="255990" algn="l" defTabSz="511971" rtl="0" eaLnBrk="1" latinLnBrk="0" hangingPunct="1">
        <a:defRPr sz="1067" kern="1200">
          <a:solidFill>
            <a:schemeClr val="tx1"/>
          </a:solidFill>
          <a:latin typeface="+mn-lt"/>
          <a:ea typeface="+mn-ea"/>
          <a:cs typeface="+mn-cs"/>
        </a:defRPr>
      </a:lvl2pPr>
      <a:lvl3pPr marL="511971" algn="l" defTabSz="511971" rtl="0" eaLnBrk="1" latinLnBrk="0" hangingPunct="1">
        <a:defRPr sz="1067" kern="1200">
          <a:solidFill>
            <a:schemeClr val="tx1"/>
          </a:solidFill>
          <a:latin typeface="+mn-lt"/>
          <a:ea typeface="+mn-ea"/>
          <a:cs typeface="+mn-cs"/>
        </a:defRPr>
      </a:lvl3pPr>
      <a:lvl4pPr marL="767961" algn="l" defTabSz="511971" rtl="0" eaLnBrk="1" latinLnBrk="0" hangingPunct="1">
        <a:defRPr sz="1067" kern="1200">
          <a:solidFill>
            <a:schemeClr val="tx1"/>
          </a:solidFill>
          <a:latin typeface="+mn-lt"/>
          <a:ea typeface="+mn-ea"/>
          <a:cs typeface="+mn-cs"/>
        </a:defRPr>
      </a:lvl4pPr>
      <a:lvl5pPr marL="1023950" algn="l" defTabSz="511971" rtl="0" eaLnBrk="1" latinLnBrk="0" hangingPunct="1">
        <a:defRPr sz="1067" kern="1200">
          <a:solidFill>
            <a:schemeClr val="tx1"/>
          </a:solidFill>
          <a:latin typeface="+mn-lt"/>
          <a:ea typeface="+mn-ea"/>
          <a:cs typeface="+mn-cs"/>
        </a:defRPr>
      </a:lvl5pPr>
      <a:lvl6pPr marL="1279939" algn="l" defTabSz="511971" rtl="0" eaLnBrk="1" latinLnBrk="0" hangingPunct="1">
        <a:defRPr sz="1067" kern="1200">
          <a:solidFill>
            <a:schemeClr val="tx1"/>
          </a:solidFill>
          <a:latin typeface="+mn-lt"/>
          <a:ea typeface="+mn-ea"/>
          <a:cs typeface="+mn-cs"/>
        </a:defRPr>
      </a:lvl6pPr>
      <a:lvl7pPr marL="1535922" algn="l" defTabSz="511971" rtl="0" eaLnBrk="1" latinLnBrk="0" hangingPunct="1">
        <a:defRPr sz="1067" kern="1200">
          <a:solidFill>
            <a:schemeClr val="tx1"/>
          </a:solidFill>
          <a:latin typeface="+mn-lt"/>
          <a:ea typeface="+mn-ea"/>
          <a:cs typeface="+mn-cs"/>
        </a:defRPr>
      </a:lvl7pPr>
      <a:lvl8pPr marL="1791910" algn="l" defTabSz="511971" rtl="0" eaLnBrk="1" latinLnBrk="0" hangingPunct="1">
        <a:defRPr sz="1067" kern="1200">
          <a:solidFill>
            <a:schemeClr val="tx1"/>
          </a:solidFill>
          <a:latin typeface="+mn-lt"/>
          <a:ea typeface="+mn-ea"/>
          <a:cs typeface="+mn-cs"/>
        </a:defRPr>
      </a:lvl8pPr>
      <a:lvl9pPr marL="2047899" algn="l" defTabSz="511971" rtl="0" eaLnBrk="1" latinLnBrk="0" hangingPunct="1">
        <a:defRPr sz="106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g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hyperlink" Target="mailto:Kati.beben@prismahealth.org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Placeholder 5">
            <a:extLst>
              <a:ext uri="{FF2B5EF4-FFF2-40B4-BE49-F238E27FC236}">
                <a16:creationId xmlns:a16="http://schemas.microsoft.com/office/drawing/2014/main" id="{0E13E55F-F8D7-A9A5-A7A6-6D6874E80648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/>
          <a:srcRect l="4595" r="4595"/>
          <a:stretch>
            <a:fillRect/>
          </a:stretch>
        </p:blipFill>
        <p:spPr/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FCBCD631-3274-DA8C-DF54-E9B2C9F4F21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4800" dirty="0"/>
              <a:t>Assessing Your Assessments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B4406EF8-031D-C1F0-2F12-4A29EA1CC0E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/>
              <a:t>Katherine Beben MD, FAAFP</a:t>
            </a:r>
          </a:p>
        </p:txBody>
      </p:sp>
    </p:spTree>
    <p:extLst>
      <p:ext uri="{BB962C8B-B14F-4D97-AF65-F5344CB8AC3E}">
        <p14:creationId xmlns:p14="http://schemas.microsoft.com/office/powerpoint/2010/main" val="1237005637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6194" name="Picture 2" descr="H:\Assessment of Competence\Windows to Competence - Pictures\All 5 Windows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611" b="32124"/>
          <a:stretch/>
        </p:blipFill>
        <p:spPr bwMode="auto">
          <a:xfrm>
            <a:off x="557960" y="1457010"/>
            <a:ext cx="8028079" cy="24819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6195" name="Text Box 25"/>
          <p:cNvSpPr txBox="1">
            <a:spLocks noChangeArrowheads="1"/>
          </p:cNvSpPr>
          <p:nvPr/>
        </p:nvSpPr>
        <p:spPr bwMode="auto">
          <a:xfrm>
            <a:off x="4572000" y="4350638"/>
            <a:ext cx="4278809" cy="4847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 anchor="t">
            <a:spAutoFit/>
          </a:bodyPr>
          <a:lstStyle>
            <a:lvl1pPr eaLnBrk="0" hangingPunct="0">
              <a:lnSpc>
                <a:spcPct val="130000"/>
              </a:lnSpc>
              <a:spcBef>
                <a:spcPct val="20000"/>
              </a:spcBef>
              <a:defRPr sz="2800">
                <a:solidFill>
                  <a:srgbClr val="C60C30"/>
                </a:solidFill>
                <a:latin typeface="Arial" pitchFamily="34" charset="0"/>
                <a:ea typeface="MS PGothic" pitchFamily="34" charset="-128"/>
              </a:defRPr>
            </a:lvl1pPr>
            <a:lvl2pPr marL="37931725" indent="-37474525" eaLnBrk="0" hangingPunct="0">
              <a:lnSpc>
                <a:spcPct val="130000"/>
              </a:lnSpc>
              <a:spcBef>
                <a:spcPct val="20000"/>
              </a:spcBef>
              <a:buAutoNum type="arabicPeriod"/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371600" indent="-457200" eaLnBrk="0" hangingPunct="0">
              <a:lnSpc>
                <a:spcPct val="130000"/>
              </a:lnSpc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752600" indent="-381000" eaLnBrk="0" hangingPunct="0">
              <a:lnSpc>
                <a:spcPct val="130000"/>
              </a:lnSpc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209800" indent="-3810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66700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312420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58140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403860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</a:pPr>
            <a:endParaRPr lang="en-US" altLang="en-US" sz="1350" b="1" i="1" dirty="0">
              <a:solidFill>
                <a:schemeClr val="bg1"/>
              </a:solidFill>
              <a:latin typeface="Arial"/>
              <a:ea typeface="MS PGothic"/>
              <a:cs typeface="Arial"/>
            </a:endParaRPr>
          </a:p>
          <a:p>
            <a:pPr algn="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altLang="en-US" sz="1350" b="1" i="1" dirty="0">
                <a:solidFill>
                  <a:schemeClr val="bg1"/>
                </a:solidFill>
                <a:latin typeface="Arial"/>
                <a:ea typeface="MS PGothic"/>
                <a:cs typeface="Arial"/>
              </a:rPr>
              <a:t>Courtesy of Kelly Caverzagie and Bill Iobst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A890058B-98EE-0D54-1CFA-B8DE99002E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8298" y="127018"/>
            <a:ext cx="8472511" cy="890724"/>
          </a:xfrm>
        </p:spPr>
        <p:txBody>
          <a:bodyPr/>
          <a:lstStyle/>
          <a:p>
            <a:r>
              <a:rPr lang="en-US" sz="4400" dirty="0"/>
              <a:t>Windows of Competence</a:t>
            </a:r>
          </a:p>
        </p:txBody>
      </p:sp>
      <p:sp>
        <p:nvSpPr>
          <p:cNvPr id="3" name="TextBox 28">
            <a:extLst>
              <a:ext uri="{FF2B5EF4-FFF2-40B4-BE49-F238E27FC236}">
                <a16:creationId xmlns:a16="http://schemas.microsoft.com/office/drawing/2014/main" id="{1953E46F-ED45-EBFA-3CCE-C7D9E2AF60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8174" y="3519343"/>
            <a:ext cx="5907650" cy="8079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68580" tIns="34290" rIns="68580" bIns="34290" anchor="t">
            <a:spAutoFit/>
          </a:bodyPr>
          <a:lstStyle>
            <a:lvl1pPr eaLnBrk="0" hangingPunct="0">
              <a:lnSpc>
                <a:spcPct val="130000"/>
              </a:lnSpc>
              <a:spcBef>
                <a:spcPct val="20000"/>
              </a:spcBef>
              <a:defRPr sz="2800">
                <a:solidFill>
                  <a:srgbClr val="C60C30"/>
                </a:solidFill>
                <a:latin typeface="Arial" pitchFamily="34" charset="0"/>
                <a:ea typeface="MS PGothic" pitchFamily="34" charset="-128"/>
              </a:defRPr>
            </a:lvl1pPr>
            <a:lvl2pPr marL="37931725" indent="-37474525" eaLnBrk="0" hangingPunct="0">
              <a:lnSpc>
                <a:spcPct val="130000"/>
              </a:lnSpc>
              <a:spcBef>
                <a:spcPct val="20000"/>
              </a:spcBef>
              <a:buAutoNum type="arabicPeriod"/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371600" indent="-457200" eaLnBrk="0" hangingPunct="0">
              <a:lnSpc>
                <a:spcPct val="130000"/>
              </a:lnSpc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752600" indent="-381000" eaLnBrk="0" hangingPunct="0">
              <a:lnSpc>
                <a:spcPct val="130000"/>
              </a:lnSpc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209800" indent="-3810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66700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312420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58140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403860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altLang="en-US" sz="2400" dirty="0">
                <a:solidFill>
                  <a:schemeClr val="tx1"/>
                </a:solidFill>
                <a:latin typeface="Arial"/>
                <a:ea typeface="MS PGothic"/>
              </a:rPr>
              <a:t>EPA - Discharge planning that is safe, effective and patient-centered</a:t>
            </a:r>
            <a:endParaRPr lang="en-US" altLang="en-US" sz="2400" dirty="0">
              <a:solidFill>
                <a:schemeClr val="tx1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26451571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8245" name="Picture 2" descr="H:\Assessment of Competence\Windows to Competence - Pictures\Window #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805" y="48024"/>
            <a:ext cx="7210526" cy="50525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8246" name="Line 24"/>
          <p:cNvSpPr>
            <a:spLocks noChangeShapeType="1"/>
          </p:cNvSpPr>
          <p:nvPr/>
        </p:nvSpPr>
        <p:spPr bwMode="auto">
          <a:xfrm>
            <a:off x="3200400" y="971550"/>
            <a:ext cx="74295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 sz="1800" dirty="0"/>
          </a:p>
        </p:txBody>
      </p:sp>
      <p:sp>
        <p:nvSpPr>
          <p:cNvPr id="138247" name="Rectangle 23"/>
          <p:cNvSpPr>
            <a:spLocks/>
          </p:cNvSpPr>
          <p:nvPr/>
        </p:nvSpPr>
        <p:spPr bwMode="auto">
          <a:xfrm>
            <a:off x="1412128" y="509120"/>
            <a:ext cx="2271806" cy="429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30479" bIns="0" anchor="t"/>
          <a:lstStyle>
            <a:lvl1pPr marL="39688" eaLnBrk="0" hangingPunct="0">
              <a:lnSpc>
                <a:spcPct val="130000"/>
              </a:lnSpc>
              <a:spcBef>
                <a:spcPct val="20000"/>
              </a:spcBef>
              <a:defRPr sz="2800">
                <a:solidFill>
                  <a:srgbClr val="C60C30"/>
                </a:solidFill>
                <a:latin typeface="Arial" pitchFamily="34" charset="0"/>
                <a:ea typeface="MS PGothic" pitchFamily="34" charset="-128"/>
              </a:defRPr>
            </a:lvl1pPr>
            <a:lvl2pPr marL="37931725" indent="-37474525" eaLnBrk="0" hangingPunct="0">
              <a:lnSpc>
                <a:spcPct val="130000"/>
              </a:lnSpc>
              <a:spcBef>
                <a:spcPct val="20000"/>
              </a:spcBef>
              <a:buAutoNum type="arabicPeriod"/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371600" indent="-457200" eaLnBrk="0" hangingPunct="0">
              <a:lnSpc>
                <a:spcPct val="130000"/>
              </a:lnSpc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752600" indent="-381000" eaLnBrk="0" hangingPunct="0">
              <a:lnSpc>
                <a:spcPct val="130000"/>
              </a:lnSpc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209800" indent="-3810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66700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312420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58140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403860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marL="29210" eaLnBrk="1" hangingPunct="1">
              <a:lnSpc>
                <a:spcPct val="100000"/>
              </a:lnSpc>
              <a:spcBef>
                <a:spcPts val="863"/>
              </a:spcBef>
            </a:pPr>
            <a:r>
              <a:rPr lang="en-US" altLang="en-US" sz="1500" dirty="0">
                <a:solidFill>
                  <a:schemeClr val="tx1"/>
                </a:solidFill>
                <a:latin typeface="+mj-lt"/>
                <a:ea typeface="MS PGothic"/>
                <a:cs typeface="Arial Bold"/>
                <a:sym typeface="Arial Bold" pitchFamily="-1" charset="0"/>
              </a:rPr>
              <a:t>Effective communication with pt and families</a:t>
            </a:r>
            <a:endParaRPr lang="en-US" sz="21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" name="TextBox 28">
            <a:extLst>
              <a:ext uri="{FF2B5EF4-FFF2-40B4-BE49-F238E27FC236}">
                <a16:creationId xmlns:a16="http://schemas.microsoft.com/office/drawing/2014/main" id="{EF338425-35A8-BA86-5F6F-DD174816BE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133351"/>
            <a:ext cx="4496921" cy="117724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68580" tIns="34290" rIns="68580" bIns="34290" anchor="t">
            <a:spAutoFit/>
          </a:bodyPr>
          <a:lstStyle>
            <a:lvl1pPr eaLnBrk="0" hangingPunct="0">
              <a:lnSpc>
                <a:spcPct val="130000"/>
              </a:lnSpc>
              <a:spcBef>
                <a:spcPct val="20000"/>
              </a:spcBef>
              <a:defRPr sz="2800">
                <a:solidFill>
                  <a:srgbClr val="C60C30"/>
                </a:solidFill>
                <a:latin typeface="Arial" pitchFamily="34" charset="0"/>
                <a:ea typeface="MS PGothic" pitchFamily="34" charset="-128"/>
              </a:defRPr>
            </a:lvl1pPr>
            <a:lvl2pPr marL="37931725" indent="-37474525" eaLnBrk="0" hangingPunct="0">
              <a:lnSpc>
                <a:spcPct val="130000"/>
              </a:lnSpc>
              <a:spcBef>
                <a:spcPct val="20000"/>
              </a:spcBef>
              <a:buAutoNum type="arabicPeriod"/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371600" indent="-457200" eaLnBrk="0" hangingPunct="0">
              <a:lnSpc>
                <a:spcPct val="130000"/>
              </a:lnSpc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752600" indent="-381000" eaLnBrk="0" hangingPunct="0">
              <a:lnSpc>
                <a:spcPct val="130000"/>
              </a:lnSpc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209800" indent="-3810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66700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312420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58140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403860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altLang="en-US" sz="2400" dirty="0">
                <a:solidFill>
                  <a:schemeClr val="tx1"/>
                </a:solidFill>
                <a:latin typeface="Arial"/>
                <a:ea typeface="MS PGothic"/>
              </a:rPr>
              <a:t>EPA - Discharge planning that is safe, effective and patient-centered</a:t>
            </a:r>
            <a:endParaRPr lang="en-US" altLang="en-US" sz="2400" dirty="0">
              <a:solidFill>
                <a:schemeClr val="tx1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81295492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8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7543800" y="4767263"/>
            <a:ext cx="1600200" cy="274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lnSpc>
                <a:spcPct val="130000"/>
              </a:lnSpc>
              <a:spcBef>
                <a:spcPct val="20000"/>
              </a:spcBef>
              <a:defRPr sz="2100">
                <a:solidFill>
                  <a:srgbClr val="C60C30"/>
                </a:solidFill>
                <a:latin typeface="Arial" pitchFamily="34" charset="0"/>
                <a:ea typeface="MS PGothic" pitchFamily="34" charset="-128"/>
              </a:defRPr>
            </a:lvl1pPr>
            <a:lvl2pPr marL="28448794" indent="-28105894" eaLnBrk="0" hangingPunct="0">
              <a:lnSpc>
                <a:spcPct val="130000"/>
              </a:lnSpc>
              <a:spcBef>
                <a:spcPct val="20000"/>
              </a:spcBef>
              <a:buAutoNum type="arabicPeriod"/>
              <a:defRPr sz="1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028700" indent="-342900" eaLnBrk="0" hangingPunct="0">
              <a:lnSpc>
                <a:spcPct val="130000"/>
              </a:lnSpc>
              <a:spcBef>
                <a:spcPct val="20000"/>
              </a:spcBef>
              <a:buChar char="•"/>
              <a:defRPr sz="15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314450" indent="-285750" eaLnBrk="0" hangingPunct="0">
              <a:lnSpc>
                <a:spcPct val="130000"/>
              </a:lnSpc>
              <a:spcBef>
                <a:spcPct val="20000"/>
              </a:spcBef>
              <a:buChar char="•"/>
              <a:defRPr sz="15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1657350" indent="-285750" eaLnBrk="0" hangingPunct="0">
              <a:spcBef>
                <a:spcPct val="20000"/>
              </a:spcBef>
              <a:buChar char="»"/>
              <a:defRPr sz="15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000250" indent="-285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343150" indent="-285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2686050" indent="-285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028950" indent="-285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fld id="{2669B1B5-B4C9-49FC-B816-3DAF48BF2F04}" type="slidenum">
              <a:rPr lang="en-US" altLang="en-US" sz="1050">
                <a:solidFill>
                  <a:schemeClr val="bg1"/>
                </a:solidFill>
                <a:latin typeface="Gill Sans MT" pitchFamily="34" charset="0"/>
              </a:rPr>
              <a:pPr eaLnBrk="1" hangingPunct="1">
                <a:lnSpc>
                  <a:spcPct val="100000"/>
                </a:lnSpc>
                <a:spcBef>
                  <a:spcPct val="0"/>
                </a:spcBef>
              </a:pPr>
              <a:t>12</a:t>
            </a:fld>
            <a:endParaRPr lang="en-US" altLang="en-US" sz="1050" dirty="0">
              <a:solidFill>
                <a:schemeClr val="bg1"/>
              </a:solidFill>
              <a:latin typeface="Gill Sans MT" pitchFamily="34" charset="0"/>
            </a:endParaRPr>
          </a:p>
        </p:txBody>
      </p:sp>
      <p:pic>
        <p:nvPicPr>
          <p:cNvPr id="139269" name="Picture 2" descr="H:\Assessment of Competence\Windows to Competence - Pictures\Window #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139" y="-101447"/>
            <a:ext cx="7758013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9270" name="Line 22"/>
          <p:cNvSpPr>
            <a:spLocks noChangeShapeType="1"/>
          </p:cNvSpPr>
          <p:nvPr/>
        </p:nvSpPr>
        <p:spPr bwMode="auto">
          <a:xfrm rot="10800000" flipH="1">
            <a:off x="5029200" y="2686050"/>
            <a:ext cx="2286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 sz="1800" dirty="0"/>
          </a:p>
        </p:txBody>
      </p:sp>
      <p:sp>
        <p:nvSpPr>
          <p:cNvPr id="139271" name="Rectangle 17"/>
          <p:cNvSpPr>
            <a:spLocks/>
          </p:cNvSpPr>
          <p:nvPr/>
        </p:nvSpPr>
        <p:spPr bwMode="auto">
          <a:xfrm>
            <a:off x="4196603" y="3257550"/>
            <a:ext cx="210558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30479" bIns="0" anchor="t"/>
          <a:lstStyle>
            <a:lvl1pPr marL="39688" eaLnBrk="0" hangingPunct="0">
              <a:lnSpc>
                <a:spcPct val="130000"/>
              </a:lnSpc>
              <a:spcBef>
                <a:spcPct val="20000"/>
              </a:spcBef>
              <a:defRPr sz="2800">
                <a:solidFill>
                  <a:srgbClr val="C60C30"/>
                </a:solidFill>
                <a:latin typeface="Arial" pitchFamily="34" charset="0"/>
                <a:ea typeface="MS PGothic" pitchFamily="34" charset="-128"/>
              </a:defRPr>
            </a:lvl1pPr>
            <a:lvl2pPr marL="37931725" indent="-37474525" eaLnBrk="0" hangingPunct="0">
              <a:lnSpc>
                <a:spcPct val="130000"/>
              </a:lnSpc>
              <a:spcBef>
                <a:spcPct val="20000"/>
              </a:spcBef>
              <a:buAutoNum type="arabicPeriod"/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371600" indent="-457200" eaLnBrk="0" hangingPunct="0">
              <a:lnSpc>
                <a:spcPct val="130000"/>
              </a:lnSpc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752600" indent="-381000" eaLnBrk="0" hangingPunct="0">
              <a:lnSpc>
                <a:spcPct val="130000"/>
              </a:lnSpc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209800" indent="-3810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66700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312420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58140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403860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marL="29210" eaLnBrk="1" hangingPunct="1">
              <a:lnSpc>
                <a:spcPct val="100000"/>
              </a:lnSpc>
              <a:spcBef>
                <a:spcPts val="863"/>
              </a:spcBef>
            </a:pPr>
            <a:r>
              <a:rPr lang="en-US" altLang="en-US" sz="1500" dirty="0">
                <a:solidFill>
                  <a:schemeClr val="tx1"/>
                </a:solidFill>
                <a:latin typeface="+mj-lt"/>
                <a:ea typeface="MS PGothic"/>
                <a:cs typeface="Arial Bold"/>
                <a:sym typeface="Arial Bold" pitchFamily="-1" charset="0"/>
              </a:rPr>
              <a:t>Effective communication with an interprofessional team</a:t>
            </a:r>
            <a:endParaRPr lang="en-US" altLang="en-US" sz="1500" dirty="0">
              <a:solidFill>
                <a:schemeClr val="tx1"/>
              </a:solidFill>
              <a:latin typeface="+mj-lt"/>
              <a:ea typeface="MS PGothic"/>
              <a:cs typeface="Arial Bold"/>
            </a:endParaRPr>
          </a:p>
        </p:txBody>
      </p:sp>
      <p:sp>
        <p:nvSpPr>
          <p:cNvPr id="3" name="TextBox 28">
            <a:extLst>
              <a:ext uri="{FF2B5EF4-FFF2-40B4-BE49-F238E27FC236}">
                <a16:creationId xmlns:a16="http://schemas.microsoft.com/office/drawing/2014/main" id="{B33E62A9-FA69-DC9B-2844-1D55675F4F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133351"/>
            <a:ext cx="4496921" cy="117724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68580" tIns="34290" rIns="68580" bIns="34290" anchor="t">
            <a:spAutoFit/>
          </a:bodyPr>
          <a:lstStyle>
            <a:lvl1pPr eaLnBrk="0" hangingPunct="0">
              <a:lnSpc>
                <a:spcPct val="130000"/>
              </a:lnSpc>
              <a:spcBef>
                <a:spcPct val="20000"/>
              </a:spcBef>
              <a:defRPr sz="2800">
                <a:solidFill>
                  <a:srgbClr val="C60C30"/>
                </a:solidFill>
                <a:latin typeface="Arial" pitchFamily="34" charset="0"/>
                <a:ea typeface="MS PGothic" pitchFamily="34" charset="-128"/>
              </a:defRPr>
            </a:lvl1pPr>
            <a:lvl2pPr marL="37931725" indent="-37474525" eaLnBrk="0" hangingPunct="0">
              <a:lnSpc>
                <a:spcPct val="130000"/>
              </a:lnSpc>
              <a:spcBef>
                <a:spcPct val="20000"/>
              </a:spcBef>
              <a:buAutoNum type="arabicPeriod"/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371600" indent="-457200" eaLnBrk="0" hangingPunct="0">
              <a:lnSpc>
                <a:spcPct val="130000"/>
              </a:lnSpc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752600" indent="-381000" eaLnBrk="0" hangingPunct="0">
              <a:lnSpc>
                <a:spcPct val="130000"/>
              </a:lnSpc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209800" indent="-3810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66700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312420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58140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403860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altLang="en-US" sz="2400" dirty="0">
                <a:solidFill>
                  <a:schemeClr val="tx1"/>
                </a:solidFill>
                <a:latin typeface="Arial"/>
                <a:ea typeface="MS PGothic"/>
              </a:rPr>
              <a:t>EPA - Discharge planning that is safe, effective and patient-centered</a:t>
            </a:r>
            <a:endParaRPr lang="en-US" altLang="en-US" sz="2400" dirty="0">
              <a:solidFill>
                <a:schemeClr val="tx1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33976901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2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7543800" y="4767263"/>
            <a:ext cx="1600200" cy="274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lnSpc>
                <a:spcPct val="130000"/>
              </a:lnSpc>
              <a:spcBef>
                <a:spcPct val="20000"/>
              </a:spcBef>
              <a:defRPr sz="2100">
                <a:solidFill>
                  <a:srgbClr val="C60C30"/>
                </a:solidFill>
                <a:latin typeface="Arial" pitchFamily="34" charset="0"/>
                <a:ea typeface="MS PGothic" pitchFamily="34" charset="-128"/>
              </a:defRPr>
            </a:lvl1pPr>
            <a:lvl2pPr marL="28448794" indent="-28105894" eaLnBrk="0" hangingPunct="0">
              <a:lnSpc>
                <a:spcPct val="130000"/>
              </a:lnSpc>
              <a:spcBef>
                <a:spcPct val="20000"/>
              </a:spcBef>
              <a:buAutoNum type="arabicPeriod"/>
              <a:defRPr sz="1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028700" indent="-342900" eaLnBrk="0" hangingPunct="0">
              <a:lnSpc>
                <a:spcPct val="130000"/>
              </a:lnSpc>
              <a:spcBef>
                <a:spcPct val="20000"/>
              </a:spcBef>
              <a:buChar char="•"/>
              <a:defRPr sz="15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314450" indent="-285750" eaLnBrk="0" hangingPunct="0">
              <a:lnSpc>
                <a:spcPct val="130000"/>
              </a:lnSpc>
              <a:spcBef>
                <a:spcPct val="20000"/>
              </a:spcBef>
              <a:buChar char="•"/>
              <a:defRPr sz="15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1657350" indent="-285750" eaLnBrk="0" hangingPunct="0">
              <a:spcBef>
                <a:spcPct val="20000"/>
              </a:spcBef>
              <a:buChar char="»"/>
              <a:defRPr sz="15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000250" indent="-285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343150" indent="-285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2686050" indent="-285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028950" indent="-285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fld id="{8B537FBC-4046-48ED-B4AA-34B96064CF82}" type="slidenum">
              <a:rPr lang="en-US" altLang="en-US" sz="1050">
                <a:solidFill>
                  <a:schemeClr val="bg1"/>
                </a:solidFill>
                <a:latin typeface="Gill Sans MT" pitchFamily="34" charset="0"/>
              </a:rPr>
              <a:pPr eaLnBrk="1" hangingPunct="1">
                <a:lnSpc>
                  <a:spcPct val="100000"/>
                </a:lnSpc>
                <a:spcBef>
                  <a:spcPct val="0"/>
                </a:spcBef>
              </a:pPr>
              <a:t>13</a:t>
            </a:fld>
            <a:endParaRPr lang="en-US" altLang="en-US" sz="1050" dirty="0">
              <a:solidFill>
                <a:schemeClr val="bg1"/>
              </a:solidFill>
              <a:latin typeface="Gill Sans MT" pitchFamily="34" charset="0"/>
            </a:endParaRPr>
          </a:p>
        </p:txBody>
      </p:sp>
      <p:pic>
        <p:nvPicPr>
          <p:cNvPr id="140293" name="Picture 2" descr="H:\Assessment of Competence\Windows to Competence - Pictures\Window #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679" y="-76015"/>
            <a:ext cx="6858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0294" name="Line 19"/>
          <p:cNvSpPr>
            <a:spLocks noChangeShapeType="1"/>
          </p:cNvSpPr>
          <p:nvPr/>
        </p:nvSpPr>
        <p:spPr bwMode="auto">
          <a:xfrm rot="10800000" flipH="1">
            <a:off x="1047484" y="2585466"/>
            <a:ext cx="283369" cy="6286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 sz="1800" dirty="0"/>
          </a:p>
        </p:txBody>
      </p:sp>
      <p:sp>
        <p:nvSpPr>
          <p:cNvPr id="3" name="TextBox 28">
            <a:extLst>
              <a:ext uri="{FF2B5EF4-FFF2-40B4-BE49-F238E27FC236}">
                <a16:creationId xmlns:a16="http://schemas.microsoft.com/office/drawing/2014/main" id="{0FC0688B-014B-FD47-C1BF-2877838A94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133351"/>
            <a:ext cx="4496921" cy="117724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68580" tIns="34290" rIns="68580" bIns="34290" anchor="t">
            <a:spAutoFit/>
          </a:bodyPr>
          <a:lstStyle>
            <a:lvl1pPr eaLnBrk="0" hangingPunct="0">
              <a:lnSpc>
                <a:spcPct val="130000"/>
              </a:lnSpc>
              <a:spcBef>
                <a:spcPct val="20000"/>
              </a:spcBef>
              <a:defRPr sz="2800">
                <a:solidFill>
                  <a:srgbClr val="C60C30"/>
                </a:solidFill>
                <a:latin typeface="Arial" pitchFamily="34" charset="0"/>
                <a:ea typeface="MS PGothic" pitchFamily="34" charset="-128"/>
              </a:defRPr>
            </a:lvl1pPr>
            <a:lvl2pPr marL="37931725" indent="-37474525" eaLnBrk="0" hangingPunct="0">
              <a:lnSpc>
                <a:spcPct val="130000"/>
              </a:lnSpc>
              <a:spcBef>
                <a:spcPct val="20000"/>
              </a:spcBef>
              <a:buAutoNum type="arabicPeriod"/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371600" indent="-457200" eaLnBrk="0" hangingPunct="0">
              <a:lnSpc>
                <a:spcPct val="130000"/>
              </a:lnSpc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752600" indent="-381000" eaLnBrk="0" hangingPunct="0">
              <a:lnSpc>
                <a:spcPct val="130000"/>
              </a:lnSpc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209800" indent="-3810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66700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312420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58140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403860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altLang="en-US" sz="2400" dirty="0">
                <a:solidFill>
                  <a:schemeClr val="tx1"/>
                </a:solidFill>
                <a:latin typeface="Arial"/>
                <a:ea typeface="MS PGothic"/>
              </a:rPr>
              <a:t>EPA - Discharge planning that is safe, effective and patient-centered</a:t>
            </a:r>
            <a:endParaRPr lang="en-US" altLang="en-US" sz="2400" dirty="0">
              <a:solidFill>
                <a:schemeClr val="tx1"/>
              </a:solidFill>
              <a:latin typeface="Arial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63FA5AA-7063-9C8C-3594-B661E2F08E3F}"/>
              </a:ext>
            </a:extLst>
          </p:cNvPr>
          <p:cNvSpPr txBox="1"/>
          <p:nvPr/>
        </p:nvSpPr>
        <p:spPr>
          <a:xfrm>
            <a:off x="575236" y="3399118"/>
            <a:ext cx="2453340" cy="117724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800" dirty="0">
                <a:latin typeface="Arial"/>
                <a:ea typeface="Calibri"/>
                <a:cs typeface="Calibri"/>
              </a:rPr>
              <a:t>Discharge summary that is accurate, complete and completed timely</a:t>
            </a:r>
          </a:p>
        </p:txBody>
      </p:sp>
    </p:spTree>
    <p:extLst>
      <p:ext uri="{BB962C8B-B14F-4D97-AF65-F5344CB8AC3E}">
        <p14:creationId xmlns:p14="http://schemas.microsoft.com/office/powerpoint/2010/main" val="2715706070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6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7543800" y="4767263"/>
            <a:ext cx="1600200" cy="274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lnSpc>
                <a:spcPct val="130000"/>
              </a:lnSpc>
              <a:spcBef>
                <a:spcPct val="20000"/>
              </a:spcBef>
              <a:defRPr sz="2100">
                <a:solidFill>
                  <a:srgbClr val="C60C30"/>
                </a:solidFill>
                <a:latin typeface="Arial" pitchFamily="34" charset="0"/>
                <a:ea typeface="MS PGothic" pitchFamily="34" charset="-128"/>
              </a:defRPr>
            </a:lvl1pPr>
            <a:lvl2pPr marL="28448794" indent="-28105894" eaLnBrk="0" hangingPunct="0">
              <a:lnSpc>
                <a:spcPct val="130000"/>
              </a:lnSpc>
              <a:spcBef>
                <a:spcPct val="20000"/>
              </a:spcBef>
              <a:buAutoNum type="arabicPeriod"/>
              <a:defRPr sz="1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028700" indent="-342900" eaLnBrk="0" hangingPunct="0">
              <a:lnSpc>
                <a:spcPct val="130000"/>
              </a:lnSpc>
              <a:spcBef>
                <a:spcPct val="20000"/>
              </a:spcBef>
              <a:buChar char="•"/>
              <a:defRPr sz="15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314450" indent="-285750" eaLnBrk="0" hangingPunct="0">
              <a:lnSpc>
                <a:spcPct val="130000"/>
              </a:lnSpc>
              <a:spcBef>
                <a:spcPct val="20000"/>
              </a:spcBef>
              <a:buChar char="•"/>
              <a:defRPr sz="15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1657350" indent="-285750" eaLnBrk="0" hangingPunct="0">
              <a:spcBef>
                <a:spcPct val="20000"/>
              </a:spcBef>
              <a:buChar char="»"/>
              <a:defRPr sz="15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000250" indent="-285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343150" indent="-285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2686050" indent="-285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028950" indent="-285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fld id="{7FE3BCCA-B2DD-4594-9497-9B7E33E1AB0C}" type="slidenum">
              <a:rPr lang="en-US" altLang="en-US" sz="1050">
                <a:solidFill>
                  <a:schemeClr val="bg1"/>
                </a:solidFill>
                <a:latin typeface="Gill Sans MT" pitchFamily="34" charset="0"/>
              </a:rPr>
              <a:pPr eaLnBrk="1" hangingPunct="1">
                <a:lnSpc>
                  <a:spcPct val="100000"/>
                </a:lnSpc>
                <a:spcBef>
                  <a:spcPct val="0"/>
                </a:spcBef>
              </a:pPr>
              <a:t>14</a:t>
            </a:fld>
            <a:endParaRPr lang="en-US" altLang="en-US" sz="1050" dirty="0">
              <a:solidFill>
                <a:schemeClr val="bg1"/>
              </a:solidFill>
              <a:latin typeface="Gill Sans MT" pitchFamily="34" charset="0"/>
            </a:endParaRPr>
          </a:p>
        </p:txBody>
      </p:sp>
      <p:pic>
        <p:nvPicPr>
          <p:cNvPr id="141317" name="Picture 2" descr="H:\Assessment of Competence\Windows to Competence - Pictures\Window #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0"/>
            <a:ext cx="6858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1318" name="Line 21"/>
          <p:cNvSpPr>
            <a:spLocks noChangeShapeType="1"/>
          </p:cNvSpPr>
          <p:nvPr/>
        </p:nvSpPr>
        <p:spPr bwMode="auto">
          <a:xfrm rot="10800000" flipH="1">
            <a:off x="6800850" y="2857500"/>
            <a:ext cx="1191" cy="914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 sz="1800" dirty="0"/>
          </a:p>
        </p:txBody>
      </p:sp>
      <p:sp>
        <p:nvSpPr>
          <p:cNvPr id="141319" name="Rectangle 18"/>
          <p:cNvSpPr>
            <a:spLocks/>
          </p:cNvSpPr>
          <p:nvPr/>
        </p:nvSpPr>
        <p:spPr bwMode="auto">
          <a:xfrm>
            <a:off x="5992907" y="3886200"/>
            <a:ext cx="1848596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30479" bIns="0" anchor="t"/>
          <a:lstStyle>
            <a:lvl1pPr marL="39688" eaLnBrk="0" hangingPunct="0">
              <a:lnSpc>
                <a:spcPct val="130000"/>
              </a:lnSpc>
              <a:spcBef>
                <a:spcPct val="20000"/>
              </a:spcBef>
              <a:defRPr sz="2800">
                <a:solidFill>
                  <a:srgbClr val="C60C30"/>
                </a:solidFill>
                <a:latin typeface="Arial" pitchFamily="34" charset="0"/>
                <a:ea typeface="MS PGothic" pitchFamily="34" charset="-128"/>
              </a:defRPr>
            </a:lvl1pPr>
            <a:lvl2pPr marL="37931725" indent="-37474525" eaLnBrk="0" hangingPunct="0">
              <a:lnSpc>
                <a:spcPct val="130000"/>
              </a:lnSpc>
              <a:spcBef>
                <a:spcPct val="20000"/>
              </a:spcBef>
              <a:buAutoNum type="arabicPeriod"/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371600" indent="-457200" eaLnBrk="0" hangingPunct="0">
              <a:lnSpc>
                <a:spcPct val="130000"/>
              </a:lnSpc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752600" indent="-381000" eaLnBrk="0" hangingPunct="0">
              <a:lnSpc>
                <a:spcPct val="130000"/>
              </a:lnSpc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209800" indent="-3810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66700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312420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58140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403860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marL="29210" eaLnBrk="1" hangingPunct="1">
              <a:lnSpc>
                <a:spcPct val="100000"/>
              </a:lnSpc>
              <a:spcBef>
                <a:spcPts val="863"/>
              </a:spcBef>
            </a:pPr>
            <a:r>
              <a:rPr lang="en-US" altLang="en-US" sz="1500" dirty="0">
                <a:solidFill>
                  <a:schemeClr val="tx1"/>
                </a:solidFill>
                <a:latin typeface="Arial"/>
                <a:ea typeface="MS PGothic"/>
                <a:cs typeface="Arial Bold"/>
              </a:rPr>
              <a:t>Inpatient management of clinical care</a:t>
            </a:r>
            <a:endParaRPr lang="en-US" altLang="en-US" sz="1500" dirty="0">
              <a:solidFill>
                <a:schemeClr val="tx1"/>
              </a:solidFill>
              <a:latin typeface="Arial"/>
              <a:cs typeface="Arial Bold" pitchFamily="-1" charset="0"/>
            </a:endParaRPr>
          </a:p>
        </p:txBody>
      </p:sp>
      <p:sp>
        <p:nvSpPr>
          <p:cNvPr id="3" name="TextBox 28">
            <a:extLst>
              <a:ext uri="{FF2B5EF4-FFF2-40B4-BE49-F238E27FC236}">
                <a16:creationId xmlns:a16="http://schemas.microsoft.com/office/drawing/2014/main" id="{50DF5BBA-C148-6A3A-517F-9074415F56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133351"/>
            <a:ext cx="4496921" cy="117724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68580" tIns="34290" rIns="68580" bIns="34290" anchor="t">
            <a:spAutoFit/>
          </a:bodyPr>
          <a:lstStyle>
            <a:lvl1pPr eaLnBrk="0" hangingPunct="0">
              <a:lnSpc>
                <a:spcPct val="130000"/>
              </a:lnSpc>
              <a:spcBef>
                <a:spcPct val="20000"/>
              </a:spcBef>
              <a:defRPr sz="2800">
                <a:solidFill>
                  <a:srgbClr val="C60C30"/>
                </a:solidFill>
                <a:latin typeface="Arial" pitchFamily="34" charset="0"/>
                <a:ea typeface="MS PGothic" pitchFamily="34" charset="-128"/>
              </a:defRPr>
            </a:lvl1pPr>
            <a:lvl2pPr marL="37931725" indent="-37474525" eaLnBrk="0" hangingPunct="0">
              <a:lnSpc>
                <a:spcPct val="130000"/>
              </a:lnSpc>
              <a:spcBef>
                <a:spcPct val="20000"/>
              </a:spcBef>
              <a:buAutoNum type="arabicPeriod"/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371600" indent="-457200" eaLnBrk="0" hangingPunct="0">
              <a:lnSpc>
                <a:spcPct val="130000"/>
              </a:lnSpc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752600" indent="-381000" eaLnBrk="0" hangingPunct="0">
              <a:lnSpc>
                <a:spcPct val="130000"/>
              </a:lnSpc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209800" indent="-3810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66700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312420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58140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403860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altLang="en-US" sz="2400" dirty="0">
                <a:solidFill>
                  <a:schemeClr val="tx1"/>
                </a:solidFill>
                <a:latin typeface="Arial"/>
                <a:ea typeface="MS PGothic"/>
              </a:rPr>
              <a:t>EPA - Discharge planning that is safe, effective and patient-centered</a:t>
            </a:r>
            <a:endParaRPr lang="en-US" altLang="en-US" sz="2400" dirty="0">
              <a:solidFill>
                <a:schemeClr val="tx1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31784098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40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7543800" y="4767263"/>
            <a:ext cx="1600200" cy="274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lnSpc>
                <a:spcPct val="130000"/>
              </a:lnSpc>
              <a:spcBef>
                <a:spcPct val="20000"/>
              </a:spcBef>
              <a:defRPr sz="2100">
                <a:solidFill>
                  <a:srgbClr val="C60C30"/>
                </a:solidFill>
                <a:latin typeface="Arial" pitchFamily="34" charset="0"/>
                <a:ea typeface="MS PGothic" pitchFamily="34" charset="-128"/>
              </a:defRPr>
            </a:lvl1pPr>
            <a:lvl2pPr marL="28448794" indent="-28105894" eaLnBrk="0" hangingPunct="0">
              <a:lnSpc>
                <a:spcPct val="130000"/>
              </a:lnSpc>
              <a:spcBef>
                <a:spcPct val="20000"/>
              </a:spcBef>
              <a:buAutoNum type="arabicPeriod"/>
              <a:defRPr sz="1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028700" indent="-342900" eaLnBrk="0" hangingPunct="0">
              <a:lnSpc>
                <a:spcPct val="130000"/>
              </a:lnSpc>
              <a:spcBef>
                <a:spcPct val="20000"/>
              </a:spcBef>
              <a:buChar char="•"/>
              <a:defRPr sz="15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314450" indent="-285750" eaLnBrk="0" hangingPunct="0">
              <a:lnSpc>
                <a:spcPct val="130000"/>
              </a:lnSpc>
              <a:spcBef>
                <a:spcPct val="20000"/>
              </a:spcBef>
              <a:buChar char="•"/>
              <a:defRPr sz="15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1657350" indent="-285750" eaLnBrk="0" hangingPunct="0">
              <a:spcBef>
                <a:spcPct val="20000"/>
              </a:spcBef>
              <a:buChar char="»"/>
              <a:defRPr sz="15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000250" indent="-285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343150" indent="-285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2686050" indent="-285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028950" indent="-285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fld id="{6E3DAF3B-72FC-49BE-9A96-15B7F142C725}" type="slidenum">
              <a:rPr lang="en-US" altLang="en-US" sz="1050">
                <a:solidFill>
                  <a:schemeClr val="bg1"/>
                </a:solidFill>
                <a:latin typeface="Gill Sans MT" pitchFamily="34" charset="0"/>
              </a:rPr>
              <a:pPr eaLnBrk="1" hangingPunct="1">
                <a:lnSpc>
                  <a:spcPct val="100000"/>
                </a:lnSpc>
                <a:spcBef>
                  <a:spcPct val="0"/>
                </a:spcBef>
              </a:pPr>
              <a:t>15</a:t>
            </a:fld>
            <a:endParaRPr lang="en-US" altLang="en-US" sz="1050" dirty="0">
              <a:solidFill>
                <a:schemeClr val="bg1"/>
              </a:solidFill>
              <a:latin typeface="Gill Sans MT" pitchFamily="34" charset="0"/>
            </a:endParaRPr>
          </a:p>
        </p:txBody>
      </p:sp>
      <p:pic>
        <p:nvPicPr>
          <p:cNvPr id="142341" name="Picture 2" descr="H:\Assessment of Competence\Windows to Competence - Pictures\Window #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626" y="1217"/>
            <a:ext cx="770781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2342" name="Line 20"/>
          <p:cNvSpPr>
            <a:spLocks noChangeShapeType="1"/>
          </p:cNvSpPr>
          <p:nvPr/>
        </p:nvSpPr>
        <p:spPr bwMode="auto">
          <a:xfrm rot="10800000" flipH="1">
            <a:off x="3000175" y="3114675"/>
            <a:ext cx="0" cy="914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 sz="1800" dirty="0"/>
          </a:p>
        </p:txBody>
      </p:sp>
      <p:sp>
        <p:nvSpPr>
          <p:cNvPr id="142343" name="Rectangle 16"/>
          <p:cNvSpPr>
            <a:spLocks/>
          </p:cNvSpPr>
          <p:nvPr/>
        </p:nvSpPr>
        <p:spPr bwMode="auto">
          <a:xfrm>
            <a:off x="2307479" y="4114800"/>
            <a:ext cx="2636183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30479" bIns="0" anchor="t"/>
          <a:lstStyle>
            <a:lvl1pPr marL="39688" eaLnBrk="0" hangingPunct="0">
              <a:lnSpc>
                <a:spcPct val="130000"/>
              </a:lnSpc>
              <a:spcBef>
                <a:spcPct val="20000"/>
              </a:spcBef>
              <a:defRPr sz="2800">
                <a:solidFill>
                  <a:srgbClr val="C60C30"/>
                </a:solidFill>
                <a:latin typeface="Arial" pitchFamily="34" charset="0"/>
                <a:ea typeface="MS PGothic" pitchFamily="34" charset="-128"/>
              </a:defRPr>
            </a:lvl1pPr>
            <a:lvl2pPr marL="37931725" indent="-37474525" eaLnBrk="0" hangingPunct="0">
              <a:lnSpc>
                <a:spcPct val="130000"/>
              </a:lnSpc>
              <a:spcBef>
                <a:spcPct val="20000"/>
              </a:spcBef>
              <a:buAutoNum type="arabicPeriod"/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371600" indent="-457200" eaLnBrk="0" hangingPunct="0">
              <a:lnSpc>
                <a:spcPct val="130000"/>
              </a:lnSpc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752600" indent="-381000" eaLnBrk="0" hangingPunct="0">
              <a:lnSpc>
                <a:spcPct val="130000"/>
              </a:lnSpc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209800" indent="-3810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66700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312420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58140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403860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marL="29210" eaLnBrk="1" hangingPunct="1">
              <a:lnSpc>
                <a:spcPct val="100000"/>
              </a:lnSpc>
              <a:spcBef>
                <a:spcPts val="863"/>
              </a:spcBef>
            </a:pPr>
            <a:r>
              <a:rPr lang="en-US" altLang="en-US" sz="1500" dirty="0">
                <a:solidFill>
                  <a:schemeClr val="tx1"/>
                </a:solidFill>
                <a:latin typeface="Arial"/>
                <a:ea typeface="MS PGothic"/>
                <a:cs typeface="Arial Bold"/>
              </a:rPr>
              <a:t>System navigation for things like f/u appt, DME, PT, OT</a:t>
            </a:r>
            <a:endParaRPr lang="en-US" altLang="en-US" sz="1500" dirty="0">
              <a:solidFill>
                <a:schemeClr val="tx1"/>
              </a:solidFill>
              <a:latin typeface="Arial"/>
              <a:cs typeface="Arial Bold" pitchFamily="-1" charset="0"/>
            </a:endParaRPr>
          </a:p>
        </p:txBody>
      </p:sp>
      <p:sp>
        <p:nvSpPr>
          <p:cNvPr id="3" name="TextBox 28">
            <a:extLst>
              <a:ext uri="{FF2B5EF4-FFF2-40B4-BE49-F238E27FC236}">
                <a16:creationId xmlns:a16="http://schemas.microsoft.com/office/drawing/2014/main" id="{026DC36E-94FF-77E1-6C9A-E027F5BC5A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133351"/>
            <a:ext cx="4496921" cy="117724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68580" tIns="34290" rIns="68580" bIns="34290" anchor="t">
            <a:spAutoFit/>
          </a:bodyPr>
          <a:lstStyle>
            <a:lvl1pPr eaLnBrk="0" hangingPunct="0">
              <a:lnSpc>
                <a:spcPct val="130000"/>
              </a:lnSpc>
              <a:spcBef>
                <a:spcPct val="20000"/>
              </a:spcBef>
              <a:defRPr sz="2800">
                <a:solidFill>
                  <a:srgbClr val="C60C30"/>
                </a:solidFill>
                <a:latin typeface="Arial" pitchFamily="34" charset="0"/>
                <a:ea typeface="MS PGothic" pitchFamily="34" charset="-128"/>
              </a:defRPr>
            </a:lvl1pPr>
            <a:lvl2pPr marL="37931725" indent="-37474525" eaLnBrk="0" hangingPunct="0">
              <a:lnSpc>
                <a:spcPct val="130000"/>
              </a:lnSpc>
              <a:spcBef>
                <a:spcPct val="20000"/>
              </a:spcBef>
              <a:buAutoNum type="arabicPeriod"/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371600" indent="-457200" eaLnBrk="0" hangingPunct="0">
              <a:lnSpc>
                <a:spcPct val="130000"/>
              </a:lnSpc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752600" indent="-381000" eaLnBrk="0" hangingPunct="0">
              <a:lnSpc>
                <a:spcPct val="130000"/>
              </a:lnSpc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209800" indent="-3810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66700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312420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58140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403860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altLang="en-US" sz="2400" dirty="0">
                <a:solidFill>
                  <a:schemeClr val="tx1"/>
                </a:solidFill>
                <a:latin typeface="Arial"/>
                <a:ea typeface="MS PGothic"/>
              </a:rPr>
              <a:t>EPA - Discharge planning that is safe, effective and patient-centered</a:t>
            </a:r>
            <a:endParaRPr lang="en-US" altLang="en-US" sz="2400" dirty="0">
              <a:solidFill>
                <a:schemeClr val="tx1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0753504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62" name="Picture 2" descr="H:\Assessment of Competence\Windows to Competence - Pictures\All 5 Window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0"/>
            <a:ext cx="6858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63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6057900" y="4767264"/>
            <a:ext cx="1600200" cy="2738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lnSpc>
                <a:spcPct val="130000"/>
              </a:lnSpc>
              <a:spcBef>
                <a:spcPct val="20000"/>
              </a:spcBef>
              <a:defRPr sz="2100">
                <a:solidFill>
                  <a:srgbClr val="C60C30"/>
                </a:solidFill>
                <a:latin typeface="Arial" pitchFamily="34" charset="0"/>
                <a:ea typeface="MS PGothic" pitchFamily="34" charset="-128"/>
              </a:defRPr>
            </a:lvl1pPr>
            <a:lvl2pPr marL="28448794" indent="-28105894" eaLnBrk="0" hangingPunct="0">
              <a:lnSpc>
                <a:spcPct val="130000"/>
              </a:lnSpc>
              <a:spcBef>
                <a:spcPct val="20000"/>
              </a:spcBef>
              <a:buAutoNum type="arabicPeriod"/>
              <a:defRPr sz="1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028700" indent="-342900" eaLnBrk="0" hangingPunct="0">
              <a:lnSpc>
                <a:spcPct val="130000"/>
              </a:lnSpc>
              <a:spcBef>
                <a:spcPct val="20000"/>
              </a:spcBef>
              <a:buChar char="•"/>
              <a:defRPr sz="15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314450" indent="-285750" eaLnBrk="0" hangingPunct="0">
              <a:lnSpc>
                <a:spcPct val="130000"/>
              </a:lnSpc>
              <a:spcBef>
                <a:spcPct val="20000"/>
              </a:spcBef>
              <a:buChar char="•"/>
              <a:defRPr sz="15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1657350" indent="-285750" eaLnBrk="0" hangingPunct="0">
              <a:spcBef>
                <a:spcPct val="20000"/>
              </a:spcBef>
              <a:buChar char="»"/>
              <a:defRPr sz="15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000250" indent="-285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343150" indent="-285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2686050" indent="-285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028950" indent="-285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fld id="{619446C6-3901-4A79-8C20-E608F0AA9945}" type="slidenum">
              <a:rPr lang="en-US" altLang="en-US" sz="1050">
                <a:solidFill>
                  <a:schemeClr val="bg1"/>
                </a:solidFill>
                <a:latin typeface="Gill Sans MT" pitchFamily="34" charset="0"/>
              </a:rPr>
              <a:pPr eaLnBrk="1" hangingPunct="1">
                <a:lnSpc>
                  <a:spcPct val="100000"/>
                </a:lnSpc>
                <a:spcBef>
                  <a:spcPct val="0"/>
                </a:spcBef>
              </a:pPr>
              <a:t>16</a:t>
            </a:fld>
            <a:endParaRPr lang="en-US" altLang="en-US" sz="1050" dirty="0">
              <a:solidFill>
                <a:schemeClr val="bg1"/>
              </a:solidFill>
              <a:latin typeface="Gill Sans MT" pitchFamily="34" charset="0"/>
            </a:endParaRPr>
          </a:p>
        </p:txBody>
      </p:sp>
      <p:sp>
        <p:nvSpPr>
          <p:cNvPr id="143365" name="Line 20"/>
          <p:cNvSpPr>
            <a:spLocks noChangeShapeType="1"/>
          </p:cNvSpPr>
          <p:nvPr/>
        </p:nvSpPr>
        <p:spPr bwMode="auto">
          <a:xfrm rot="10800000" flipH="1">
            <a:off x="3486150" y="3143250"/>
            <a:ext cx="0" cy="914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 sz="1800" dirty="0"/>
          </a:p>
        </p:txBody>
      </p:sp>
      <p:sp>
        <p:nvSpPr>
          <p:cNvPr id="143367" name="Line 21"/>
          <p:cNvSpPr>
            <a:spLocks noChangeShapeType="1"/>
          </p:cNvSpPr>
          <p:nvPr/>
        </p:nvSpPr>
        <p:spPr bwMode="auto">
          <a:xfrm rot="10800000" flipH="1">
            <a:off x="6800850" y="2857500"/>
            <a:ext cx="1191" cy="914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 sz="1800" dirty="0"/>
          </a:p>
        </p:txBody>
      </p:sp>
      <p:sp>
        <p:nvSpPr>
          <p:cNvPr id="143369" name="Line 19"/>
          <p:cNvSpPr>
            <a:spLocks noChangeShapeType="1"/>
          </p:cNvSpPr>
          <p:nvPr/>
        </p:nvSpPr>
        <p:spPr bwMode="auto">
          <a:xfrm rot="10800000" flipH="1">
            <a:off x="1885951" y="2628900"/>
            <a:ext cx="283369" cy="6286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 sz="1800" dirty="0"/>
          </a:p>
        </p:txBody>
      </p:sp>
      <p:sp>
        <p:nvSpPr>
          <p:cNvPr id="143371" name="Line 22"/>
          <p:cNvSpPr>
            <a:spLocks noChangeShapeType="1"/>
          </p:cNvSpPr>
          <p:nvPr/>
        </p:nvSpPr>
        <p:spPr bwMode="auto">
          <a:xfrm rot="10800000" flipH="1">
            <a:off x="5029200" y="2686050"/>
            <a:ext cx="2286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 sz="1800" dirty="0"/>
          </a:p>
        </p:txBody>
      </p:sp>
      <p:sp>
        <p:nvSpPr>
          <p:cNvPr id="143373" name="Line 24"/>
          <p:cNvSpPr>
            <a:spLocks noChangeShapeType="1"/>
          </p:cNvSpPr>
          <p:nvPr/>
        </p:nvSpPr>
        <p:spPr bwMode="auto">
          <a:xfrm>
            <a:off x="3200400" y="971550"/>
            <a:ext cx="74295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 sz="1800" dirty="0"/>
          </a:p>
        </p:txBody>
      </p:sp>
      <p:sp>
        <p:nvSpPr>
          <p:cNvPr id="3" name="TextBox 28">
            <a:extLst>
              <a:ext uri="{FF2B5EF4-FFF2-40B4-BE49-F238E27FC236}">
                <a16:creationId xmlns:a16="http://schemas.microsoft.com/office/drawing/2014/main" id="{B90ECCA1-ED1A-F688-49A1-1F9A3555DD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133351"/>
            <a:ext cx="4496921" cy="117724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68580" tIns="34290" rIns="68580" bIns="34290" anchor="t">
            <a:spAutoFit/>
          </a:bodyPr>
          <a:lstStyle>
            <a:lvl1pPr eaLnBrk="0" hangingPunct="0">
              <a:lnSpc>
                <a:spcPct val="130000"/>
              </a:lnSpc>
              <a:spcBef>
                <a:spcPct val="20000"/>
              </a:spcBef>
              <a:defRPr sz="2800">
                <a:solidFill>
                  <a:srgbClr val="C60C30"/>
                </a:solidFill>
                <a:latin typeface="Arial" pitchFamily="34" charset="0"/>
                <a:ea typeface="MS PGothic" pitchFamily="34" charset="-128"/>
              </a:defRPr>
            </a:lvl1pPr>
            <a:lvl2pPr marL="37931725" indent="-37474525" eaLnBrk="0" hangingPunct="0">
              <a:lnSpc>
                <a:spcPct val="130000"/>
              </a:lnSpc>
              <a:spcBef>
                <a:spcPct val="20000"/>
              </a:spcBef>
              <a:buAutoNum type="arabicPeriod"/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371600" indent="-457200" eaLnBrk="0" hangingPunct="0">
              <a:lnSpc>
                <a:spcPct val="130000"/>
              </a:lnSpc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752600" indent="-381000" eaLnBrk="0" hangingPunct="0">
              <a:lnSpc>
                <a:spcPct val="130000"/>
              </a:lnSpc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209800" indent="-3810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66700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312420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58140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403860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altLang="en-US" sz="2400" dirty="0">
                <a:solidFill>
                  <a:schemeClr val="tx1"/>
                </a:solidFill>
                <a:latin typeface="Arial"/>
                <a:ea typeface="MS PGothic"/>
              </a:rPr>
              <a:t>EPA - Discharge planning that is safe, effective and patient-centered</a:t>
            </a:r>
            <a:endParaRPr lang="en-US" altLang="en-US" sz="2400" dirty="0">
              <a:solidFill>
                <a:schemeClr val="tx1"/>
              </a:solidFill>
              <a:latin typeface="Arial"/>
            </a:endParaRPr>
          </a:p>
        </p:txBody>
      </p:sp>
      <p:sp>
        <p:nvSpPr>
          <p:cNvPr id="5" name="Rectangle 23">
            <a:extLst>
              <a:ext uri="{FF2B5EF4-FFF2-40B4-BE49-F238E27FC236}">
                <a16:creationId xmlns:a16="http://schemas.microsoft.com/office/drawing/2014/main" id="{25D23268-9264-720E-4B7F-2564A59EA67D}"/>
              </a:ext>
            </a:extLst>
          </p:cNvPr>
          <p:cNvSpPr>
            <a:spLocks/>
          </p:cNvSpPr>
          <p:nvPr/>
        </p:nvSpPr>
        <p:spPr bwMode="auto">
          <a:xfrm>
            <a:off x="1412128" y="509120"/>
            <a:ext cx="2271806" cy="429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30479" bIns="0" anchor="t"/>
          <a:lstStyle>
            <a:lvl1pPr marL="39688" eaLnBrk="0" hangingPunct="0">
              <a:lnSpc>
                <a:spcPct val="130000"/>
              </a:lnSpc>
              <a:spcBef>
                <a:spcPct val="20000"/>
              </a:spcBef>
              <a:defRPr sz="2800">
                <a:solidFill>
                  <a:srgbClr val="C60C30"/>
                </a:solidFill>
                <a:latin typeface="Arial" pitchFamily="34" charset="0"/>
                <a:ea typeface="MS PGothic" pitchFamily="34" charset="-128"/>
              </a:defRPr>
            </a:lvl1pPr>
            <a:lvl2pPr marL="37931725" indent="-37474525" eaLnBrk="0" hangingPunct="0">
              <a:lnSpc>
                <a:spcPct val="130000"/>
              </a:lnSpc>
              <a:spcBef>
                <a:spcPct val="20000"/>
              </a:spcBef>
              <a:buAutoNum type="arabicPeriod"/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371600" indent="-457200" eaLnBrk="0" hangingPunct="0">
              <a:lnSpc>
                <a:spcPct val="130000"/>
              </a:lnSpc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752600" indent="-381000" eaLnBrk="0" hangingPunct="0">
              <a:lnSpc>
                <a:spcPct val="130000"/>
              </a:lnSpc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209800" indent="-3810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66700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312420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58140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403860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marL="29210" eaLnBrk="1" hangingPunct="1">
              <a:lnSpc>
                <a:spcPct val="100000"/>
              </a:lnSpc>
              <a:spcBef>
                <a:spcPts val="863"/>
              </a:spcBef>
            </a:pPr>
            <a:r>
              <a:rPr lang="en-US" altLang="en-US" sz="1500" dirty="0">
                <a:solidFill>
                  <a:schemeClr val="tx1"/>
                </a:solidFill>
                <a:latin typeface="Arial"/>
                <a:ea typeface="MS PGothic"/>
                <a:cs typeface="Arial Bold"/>
                <a:sym typeface="Arial Bold" pitchFamily="-1" charset="0"/>
              </a:rPr>
              <a:t>Effective communication with pt and families</a:t>
            </a:r>
            <a:endParaRPr lang="en-US" sz="2100" dirty="0">
              <a:solidFill>
                <a:schemeClr val="tx1"/>
              </a:solidFill>
              <a:latin typeface="Arial"/>
            </a:endParaRPr>
          </a:p>
        </p:txBody>
      </p:sp>
      <p:sp>
        <p:nvSpPr>
          <p:cNvPr id="7" name="Rectangle 17">
            <a:extLst>
              <a:ext uri="{FF2B5EF4-FFF2-40B4-BE49-F238E27FC236}">
                <a16:creationId xmlns:a16="http://schemas.microsoft.com/office/drawing/2014/main" id="{1E2405F2-5605-5CB5-1FAC-EA471BC41A03}"/>
              </a:ext>
            </a:extLst>
          </p:cNvPr>
          <p:cNvSpPr>
            <a:spLocks/>
          </p:cNvSpPr>
          <p:nvPr/>
        </p:nvSpPr>
        <p:spPr bwMode="auto">
          <a:xfrm>
            <a:off x="4196603" y="3257550"/>
            <a:ext cx="210558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30479" bIns="0" anchor="t"/>
          <a:lstStyle>
            <a:lvl1pPr marL="39688" eaLnBrk="0" hangingPunct="0">
              <a:lnSpc>
                <a:spcPct val="130000"/>
              </a:lnSpc>
              <a:spcBef>
                <a:spcPct val="20000"/>
              </a:spcBef>
              <a:defRPr sz="2800">
                <a:solidFill>
                  <a:srgbClr val="C60C30"/>
                </a:solidFill>
                <a:latin typeface="Arial" pitchFamily="34" charset="0"/>
                <a:ea typeface="MS PGothic" pitchFamily="34" charset="-128"/>
              </a:defRPr>
            </a:lvl1pPr>
            <a:lvl2pPr marL="37931725" indent="-37474525" eaLnBrk="0" hangingPunct="0">
              <a:lnSpc>
                <a:spcPct val="130000"/>
              </a:lnSpc>
              <a:spcBef>
                <a:spcPct val="20000"/>
              </a:spcBef>
              <a:buAutoNum type="arabicPeriod"/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371600" indent="-457200" eaLnBrk="0" hangingPunct="0">
              <a:lnSpc>
                <a:spcPct val="130000"/>
              </a:lnSpc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752600" indent="-381000" eaLnBrk="0" hangingPunct="0">
              <a:lnSpc>
                <a:spcPct val="130000"/>
              </a:lnSpc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209800" indent="-3810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66700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312420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58140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403860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marL="29210" eaLnBrk="1" hangingPunct="1">
              <a:lnSpc>
                <a:spcPct val="100000"/>
              </a:lnSpc>
              <a:spcBef>
                <a:spcPts val="863"/>
              </a:spcBef>
            </a:pPr>
            <a:r>
              <a:rPr lang="en-US" altLang="en-US" sz="1500" dirty="0">
                <a:solidFill>
                  <a:schemeClr val="tx1"/>
                </a:solidFill>
                <a:latin typeface="Arial"/>
                <a:ea typeface="MS PGothic"/>
                <a:cs typeface="Arial Bold"/>
                <a:sym typeface="Arial Bold" pitchFamily="-1" charset="0"/>
              </a:rPr>
              <a:t>Effective communication with an interprofessional team</a:t>
            </a:r>
            <a:endParaRPr lang="en-US" altLang="en-US" sz="1500" dirty="0">
              <a:solidFill>
                <a:schemeClr val="tx1"/>
              </a:solidFill>
              <a:latin typeface="Arial"/>
              <a:ea typeface="MS PGothic"/>
              <a:cs typeface="Arial Bold"/>
            </a:endParaRPr>
          </a:p>
        </p:txBody>
      </p:sp>
      <p:sp>
        <p:nvSpPr>
          <p:cNvPr id="9" name="Rectangle 18">
            <a:extLst>
              <a:ext uri="{FF2B5EF4-FFF2-40B4-BE49-F238E27FC236}">
                <a16:creationId xmlns:a16="http://schemas.microsoft.com/office/drawing/2014/main" id="{6D14AD83-FF92-42E6-4A84-0EC680645BFD}"/>
              </a:ext>
            </a:extLst>
          </p:cNvPr>
          <p:cNvSpPr>
            <a:spLocks/>
          </p:cNvSpPr>
          <p:nvPr/>
        </p:nvSpPr>
        <p:spPr bwMode="auto">
          <a:xfrm>
            <a:off x="5992907" y="3886200"/>
            <a:ext cx="1848596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30479" bIns="0" anchor="t"/>
          <a:lstStyle>
            <a:lvl1pPr marL="39688" eaLnBrk="0" hangingPunct="0">
              <a:lnSpc>
                <a:spcPct val="130000"/>
              </a:lnSpc>
              <a:spcBef>
                <a:spcPct val="20000"/>
              </a:spcBef>
              <a:defRPr sz="2800">
                <a:solidFill>
                  <a:srgbClr val="C60C30"/>
                </a:solidFill>
                <a:latin typeface="Arial" pitchFamily="34" charset="0"/>
                <a:ea typeface="MS PGothic" pitchFamily="34" charset="-128"/>
              </a:defRPr>
            </a:lvl1pPr>
            <a:lvl2pPr marL="37931725" indent="-37474525" eaLnBrk="0" hangingPunct="0">
              <a:lnSpc>
                <a:spcPct val="130000"/>
              </a:lnSpc>
              <a:spcBef>
                <a:spcPct val="20000"/>
              </a:spcBef>
              <a:buAutoNum type="arabicPeriod"/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371600" indent="-457200" eaLnBrk="0" hangingPunct="0">
              <a:lnSpc>
                <a:spcPct val="130000"/>
              </a:lnSpc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752600" indent="-381000" eaLnBrk="0" hangingPunct="0">
              <a:lnSpc>
                <a:spcPct val="130000"/>
              </a:lnSpc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209800" indent="-3810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66700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312420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58140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403860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marL="29210" eaLnBrk="1" hangingPunct="1">
              <a:lnSpc>
                <a:spcPct val="100000"/>
              </a:lnSpc>
              <a:spcBef>
                <a:spcPts val="863"/>
              </a:spcBef>
            </a:pPr>
            <a:r>
              <a:rPr lang="en-US" altLang="en-US" sz="1500" dirty="0">
                <a:solidFill>
                  <a:schemeClr val="tx1"/>
                </a:solidFill>
                <a:latin typeface="Arial"/>
                <a:ea typeface="MS PGothic"/>
                <a:cs typeface="Arial Bold"/>
              </a:rPr>
              <a:t>Inpatient management of clinical care</a:t>
            </a:r>
            <a:endParaRPr lang="en-US" altLang="en-US" sz="1500" dirty="0">
              <a:solidFill>
                <a:schemeClr val="tx1"/>
              </a:solidFill>
              <a:latin typeface="Arial"/>
              <a:cs typeface="Arial Bold" pitchFamily="-1" charset="0"/>
            </a:endParaRPr>
          </a:p>
        </p:txBody>
      </p:sp>
      <p:sp>
        <p:nvSpPr>
          <p:cNvPr id="11" name="Rectangle 16">
            <a:extLst>
              <a:ext uri="{FF2B5EF4-FFF2-40B4-BE49-F238E27FC236}">
                <a16:creationId xmlns:a16="http://schemas.microsoft.com/office/drawing/2014/main" id="{01AE93DA-EB1E-B5FF-8A57-8673B980DE0E}"/>
              </a:ext>
            </a:extLst>
          </p:cNvPr>
          <p:cNvSpPr>
            <a:spLocks/>
          </p:cNvSpPr>
          <p:nvPr/>
        </p:nvSpPr>
        <p:spPr bwMode="auto">
          <a:xfrm>
            <a:off x="2285068" y="4211918"/>
            <a:ext cx="2636183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30479" bIns="0" anchor="t"/>
          <a:lstStyle>
            <a:lvl1pPr marL="39688" eaLnBrk="0" hangingPunct="0">
              <a:lnSpc>
                <a:spcPct val="130000"/>
              </a:lnSpc>
              <a:spcBef>
                <a:spcPct val="20000"/>
              </a:spcBef>
              <a:defRPr sz="2800">
                <a:solidFill>
                  <a:srgbClr val="C60C30"/>
                </a:solidFill>
                <a:latin typeface="Arial" pitchFamily="34" charset="0"/>
                <a:ea typeface="MS PGothic" pitchFamily="34" charset="-128"/>
              </a:defRPr>
            </a:lvl1pPr>
            <a:lvl2pPr marL="37931725" indent="-37474525" eaLnBrk="0" hangingPunct="0">
              <a:lnSpc>
                <a:spcPct val="130000"/>
              </a:lnSpc>
              <a:spcBef>
                <a:spcPct val="20000"/>
              </a:spcBef>
              <a:buAutoNum type="arabicPeriod"/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371600" indent="-457200" eaLnBrk="0" hangingPunct="0">
              <a:lnSpc>
                <a:spcPct val="130000"/>
              </a:lnSpc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752600" indent="-381000" eaLnBrk="0" hangingPunct="0">
              <a:lnSpc>
                <a:spcPct val="130000"/>
              </a:lnSpc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209800" indent="-3810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66700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312420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58140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403860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marL="29210" eaLnBrk="1" hangingPunct="1">
              <a:lnSpc>
                <a:spcPct val="100000"/>
              </a:lnSpc>
              <a:spcBef>
                <a:spcPts val="863"/>
              </a:spcBef>
            </a:pPr>
            <a:r>
              <a:rPr lang="en-US" altLang="en-US" sz="1500" dirty="0">
                <a:solidFill>
                  <a:schemeClr val="tx1"/>
                </a:solidFill>
                <a:latin typeface="Arial"/>
                <a:ea typeface="MS PGothic"/>
                <a:cs typeface="Arial Bold"/>
              </a:rPr>
              <a:t>System navigation for things like f/u appt, DME, PT, OT</a:t>
            </a:r>
            <a:endParaRPr lang="en-US" altLang="en-US" sz="1500" dirty="0">
              <a:solidFill>
                <a:schemeClr val="tx1"/>
              </a:solidFill>
              <a:latin typeface="Arial"/>
              <a:cs typeface="Arial Bold" pitchFamily="-1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6FBE0D5-3C40-F3AB-75EB-28CDFC814869}"/>
              </a:ext>
            </a:extLst>
          </p:cNvPr>
          <p:cNvSpPr txBox="1"/>
          <p:nvPr/>
        </p:nvSpPr>
        <p:spPr>
          <a:xfrm>
            <a:off x="328706" y="3425265"/>
            <a:ext cx="2453340" cy="117724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800" dirty="0">
                <a:latin typeface="Arial"/>
                <a:ea typeface="Calibri"/>
                <a:cs typeface="Calibri"/>
              </a:rPr>
              <a:t>Discharge summary that is accurate, complete and completed timely</a:t>
            </a:r>
          </a:p>
        </p:txBody>
      </p:sp>
    </p:spTree>
    <p:extLst>
      <p:ext uri="{BB962C8B-B14F-4D97-AF65-F5344CB8AC3E}">
        <p14:creationId xmlns:p14="http://schemas.microsoft.com/office/powerpoint/2010/main" val="3759661091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81978E-33BC-2C47-A93A-3E3216249A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3B6C647-DE05-FEFB-CC35-CA214594D3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Start with the End in Mind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29036B3-17DE-E222-1498-7B1E578A5FD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61950" y="1173163"/>
          <a:ext cx="8488363" cy="31718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2" name="Picture 1">
            <a:extLst>
              <a:ext uri="{FF2B5EF4-FFF2-40B4-BE49-F238E27FC236}">
                <a16:creationId xmlns:a16="http://schemas.microsoft.com/office/drawing/2014/main" id="{41DCA354-115D-A86B-4915-C3CE22B3EAF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656655" y="4245218"/>
            <a:ext cx="1258824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4725933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Title 1"/>
          <p:cNvSpPr>
            <a:spLocks noGrp="1"/>
          </p:cNvSpPr>
          <p:nvPr>
            <p:ph type="title"/>
          </p:nvPr>
        </p:nvSpPr>
        <p:spPr>
          <a:xfrm>
            <a:off x="341154" y="182228"/>
            <a:ext cx="8802845" cy="861296"/>
          </a:xfrm>
        </p:spPr>
        <p:txBody>
          <a:bodyPr>
            <a:no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143518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287536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431554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575572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720090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864108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1008126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1152144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algn="l"/>
            <a:r>
              <a:rPr lang="en-US" altLang="en-US" sz="4400" dirty="0">
                <a:latin typeface="+mj-lt"/>
              </a:rPr>
              <a:t>The GME Assessment “System”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90794" y="1806539"/>
            <a:ext cx="2357220" cy="120032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cmpd="dbl">
            <a:solidFill>
              <a:schemeClr val="tx1"/>
            </a:solidFill>
          </a:ln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143518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287536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431554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575572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720090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864108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1008126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1152144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algn="ctr" eaLnBrk="1" hangingPunct="1">
              <a:defRPr/>
            </a:pPr>
            <a:r>
              <a:rPr lang="en-US" sz="1200" dirty="0">
                <a:latin typeface="+mj-lt"/>
                <a:cs typeface="Arial" pitchFamily="34" charset="0"/>
              </a:rPr>
              <a:t>Assessments </a:t>
            </a:r>
            <a:r>
              <a:rPr lang="en-US" sz="1200" b="1" i="1" dirty="0">
                <a:latin typeface="+mj-lt"/>
                <a:cs typeface="Arial" pitchFamily="34" charset="0"/>
              </a:rPr>
              <a:t>within</a:t>
            </a:r>
            <a:r>
              <a:rPr lang="en-US" sz="1200" dirty="0">
                <a:latin typeface="+mj-lt"/>
                <a:cs typeface="Arial" pitchFamily="34" charset="0"/>
              </a:rPr>
              <a:t> Program:</a:t>
            </a:r>
          </a:p>
          <a:p>
            <a:pPr marL="214308" indent="-214308" algn="l">
              <a:buFont typeface="Arial" pitchFamily="34" charset="0"/>
              <a:buChar char="•"/>
              <a:defRPr/>
            </a:pPr>
            <a:r>
              <a:rPr lang="en-US" sz="1200" dirty="0">
                <a:latin typeface="+mj-lt"/>
                <a:cs typeface="Arial" pitchFamily="34" charset="0"/>
              </a:rPr>
              <a:t>Direct observations</a:t>
            </a:r>
          </a:p>
          <a:p>
            <a:pPr marL="214308" indent="-214308" algn="l">
              <a:buFont typeface="Arial" pitchFamily="34" charset="0"/>
              <a:buChar char="•"/>
              <a:defRPr/>
            </a:pPr>
            <a:r>
              <a:rPr lang="en-US" sz="1200" dirty="0">
                <a:latin typeface="+mj-lt"/>
                <a:cs typeface="Arial" pitchFamily="34" charset="0"/>
              </a:rPr>
              <a:t>Audit and performance data</a:t>
            </a:r>
          </a:p>
          <a:p>
            <a:pPr marL="214308" indent="-214308" algn="l">
              <a:buFont typeface="Arial" pitchFamily="34" charset="0"/>
              <a:buChar char="•"/>
              <a:defRPr/>
            </a:pPr>
            <a:r>
              <a:rPr lang="en-US" sz="1200" dirty="0">
                <a:latin typeface="+mj-lt"/>
                <a:cs typeface="Arial" pitchFamily="34" charset="0"/>
              </a:rPr>
              <a:t>Multi-source FB</a:t>
            </a:r>
          </a:p>
          <a:p>
            <a:pPr marL="214308" indent="-214308" algn="l">
              <a:buFont typeface="Arial" pitchFamily="34" charset="0"/>
              <a:buChar char="•"/>
              <a:defRPr/>
            </a:pPr>
            <a:r>
              <a:rPr lang="en-US" sz="1200" dirty="0">
                <a:latin typeface="+mj-lt"/>
                <a:cs typeface="Arial" pitchFamily="34" charset="0"/>
              </a:rPr>
              <a:t>Simulation</a:t>
            </a:r>
          </a:p>
          <a:p>
            <a:pPr marL="214308" indent="-214308" algn="l">
              <a:buFont typeface="Arial" pitchFamily="34" charset="0"/>
              <a:buChar char="•"/>
              <a:defRPr/>
            </a:pPr>
            <a:r>
              <a:rPr lang="en-US" sz="1200" dirty="0">
                <a:latin typeface="+mj-lt"/>
                <a:cs typeface="Arial" pitchFamily="34" charset="0"/>
              </a:rPr>
              <a:t>IT Exam</a:t>
            </a:r>
          </a:p>
        </p:txBody>
      </p:sp>
      <p:sp>
        <p:nvSpPr>
          <p:cNvPr id="6" name="Trapezoid 5"/>
          <p:cNvSpPr/>
          <p:nvPr/>
        </p:nvSpPr>
        <p:spPr>
          <a:xfrm rot="5400000">
            <a:off x="2857850" y="2077561"/>
            <a:ext cx="1745517" cy="1197872"/>
          </a:xfrm>
          <a:prstGeom prst="trapezoid">
            <a:avLst>
              <a:gd name="adj" fmla="val 9004"/>
            </a:avLst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143518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287536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431554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575572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720090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864108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1008126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1152144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algn="ctr" eaLnBrk="1" hangingPunct="1">
              <a:defRPr/>
            </a:pPr>
            <a:endParaRPr lang="en-US" sz="12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73733" name="TextBox 6"/>
          <p:cNvSpPr txBox="1">
            <a:spLocks noChangeArrowheads="1"/>
          </p:cNvSpPr>
          <p:nvPr/>
        </p:nvSpPr>
        <p:spPr bwMode="auto">
          <a:xfrm>
            <a:off x="3147151" y="2183607"/>
            <a:ext cx="1160859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143518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287536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431554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575572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720090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864108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1008126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1152144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200" b="1" i="1" dirty="0">
                <a:solidFill>
                  <a:srgbClr val="000000"/>
                </a:solidFill>
                <a:latin typeface="+mj-lt"/>
              </a:rPr>
              <a:t>Qual/Quant “Data” Synthesis: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200" b="1" i="1" dirty="0">
                <a:solidFill>
                  <a:srgbClr val="000000"/>
                </a:solidFill>
                <a:latin typeface="+mj-lt"/>
              </a:rPr>
              <a:t>Committee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157452" y="1148196"/>
            <a:ext cx="1428750" cy="40005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143518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287536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431554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575572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720090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864108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1008126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1152144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algn="ctr" eaLnBrk="1" hangingPunct="1">
              <a:defRPr/>
            </a:pPr>
            <a:endParaRPr lang="en-US" sz="12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73735" name="TextBox 8"/>
          <p:cNvSpPr txBox="1">
            <a:spLocks noChangeArrowheads="1"/>
          </p:cNvSpPr>
          <p:nvPr/>
        </p:nvSpPr>
        <p:spPr bwMode="auto">
          <a:xfrm>
            <a:off x="1146572" y="1218527"/>
            <a:ext cx="142875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143518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287536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431554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575572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720090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864108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1008126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1152144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200" b="1" dirty="0">
                <a:solidFill>
                  <a:srgbClr val="000000"/>
                </a:solidFill>
                <a:latin typeface="+mj-lt"/>
              </a:rPr>
              <a:t>Residents</a:t>
            </a:r>
          </a:p>
        </p:txBody>
      </p:sp>
      <p:sp>
        <p:nvSpPr>
          <p:cNvPr id="12" name="Down Arrow 11"/>
          <p:cNvSpPr/>
          <p:nvPr/>
        </p:nvSpPr>
        <p:spPr>
          <a:xfrm>
            <a:off x="1714501" y="1588611"/>
            <a:ext cx="177404" cy="201215"/>
          </a:xfrm>
          <a:prstGeom prst="downArrow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143518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287536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431554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575572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720090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864108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1008126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1152144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algn="ctr" eaLnBrk="1" hangingPunct="1">
              <a:defRPr/>
            </a:pPr>
            <a:endParaRPr lang="en-US" sz="12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1097757" y="3885129"/>
            <a:ext cx="1428750" cy="484585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143518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287536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431554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575572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720090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864108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1008126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1152144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algn="ctr" eaLnBrk="1" hangingPunct="1">
              <a:defRPr/>
            </a:pPr>
            <a:endParaRPr lang="en-US" sz="12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73738" name="TextBox 13"/>
          <p:cNvSpPr txBox="1">
            <a:spLocks noChangeArrowheads="1"/>
          </p:cNvSpPr>
          <p:nvPr/>
        </p:nvSpPr>
        <p:spPr bwMode="auto">
          <a:xfrm>
            <a:off x="1097757" y="3901798"/>
            <a:ext cx="1428750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143518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287536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431554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575572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720090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864108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1008126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1152144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200" b="1" dirty="0">
                <a:solidFill>
                  <a:srgbClr val="000000"/>
                </a:solidFill>
                <a:latin typeface="+mj-lt"/>
              </a:rPr>
              <a:t>Faculty, PDs and others</a:t>
            </a:r>
          </a:p>
        </p:txBody>
      </p:sp>
      <p:sp>
        <p:nvSpPr>
          <p:cNvPr id="15" name="Down Arrow 14"/>
          <p:cNvSpPr/>
          <p:nvPr/>
        </p:nvSpPr>
        <p:spPr>
          <a:xfrm flipV="1">
            <a:off x="1714501" y="3598703"/>
            <a:ext cx="218209" cy="253320"/>
          </a:xfrm>
          <a:prstGeom prst="downArrow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143518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287536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431554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575572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720090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864108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1008126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1152144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algn="ctr" eaLnBrk="1" hangingPunct="1">
              <a:defRPr/>
            </a:pPr>
            <a:endParaRPr lang="en-US" sz="12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623456" y="1054894"/>
            <a:ext cx="4465277" cy="3355182"/>
          </a:xfrm>
          <a:prstGeom prst="roundRect">
            <a:avLst/>
          </a:prstGeom>
          <a:noFill/>
          <a:ln cmpd="dbl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143518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287536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431554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575572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720090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864108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1008126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1152144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algn="ctr" eaLnBrk="1" hangingPunct="1">
              <a:defRPr/>
            </a:pPr>
            <a:endParaRPr lang="en-US" sz="12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5482829" y="1295401"/>
            <a:ext cx="1543050" cy="1890713"/>
          </a:xfrm>
          <a:prstGeom prst="ellipse">
            <a:avLst/>
          </a:prstGeom>
          <a:solidFill>
            <a:schemeClr val="accent5">
              <a:lumMod val="95000"/>
              <a:alpha val="5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143518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287536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431554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575572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720090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864108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1008126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1152144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algn="ctr" eaLnBrk="1" hangingPunct="1">
              <a:defRPr/>
            </a:pPr>
            <a:endParaRPr lang="en-US" sz="12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73743" name="TextBox 22"/>
          <p:cNvSpPr txBox="1">
            <a:spLocks noChangeArrowheads="1"/>
          </p:cNvSpPr>
          <p:nvPr/>
        </p:nvSpPr>
        <p:spPr bwMode="auto">
          <a:xfrm>
            <a:off x="5632849" y="1659731"/>
            <a:ext cx="131206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143518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287536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431554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575572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720090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864108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1008126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1152144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200" b="1" dirty="0">
                <a:solidFill>
                  <a:srgbClr val="000000"/>
                </a:solidFill>
                <a:latin typeface="+mj-lt"/>
              </a:rPr>
              <a:t>Accreditation</a:t>
            </a:r>
          </a:p>
        </p:txBody>
      </p:sp>
      <p:sp>
        <p:nvSpPr>
          <p:cNvPr id="73744" name="TextBox 25"/>
          <p:cNvSpPr txBox="1">
            <a:spLocks noChangeArrowheads="1"/>
          </p:cNvSpPr>
          <p:nvPr/>
        </p:nvSpPr>
        <p:spPr bwMode="auto">
          <a:xfrm>
            <a:off x="5099612" y="1054894"/>
            <a:ext cx="2314576" cy="2616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143518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287536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431554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575572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720090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864108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1008126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1152144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algn="l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100" b="1" i="1" dirty="0">
                <a:solidFill>
                  <a:srgbClr val="000000"/>
                </a:solidFill>
                <a:latin typeface="+mj-lt"/>
              </a:rPr>
              <a:t>Unit of Analysis: Program </a:t>
            </a:r>
          </a:p>
        </p:txBody>
      </p:sp>
      <p:sp>
        <p:nvSpPr>
          <p:cNvPr id="27" name="Oval 26"/>
          <p:cNvSpPr/>
          <p:nvPr/>
        </p:nvSpPr>
        <p:spPr>
          <a:xfrm>
            <a:off x="5517356" y="2010968"/>
            <a:ext cx="1543050" cy="2135981"/>
          </a:xfrm>
          <a:prstGeom prst="ellipse">
            <a:avLst/>
          </a:prstGeom>
          <a:solidFill>
            <a:schemeClr val="accent5">
              <a:lumMod val="95000"/>
              <a:alpha val="5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143518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287536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431554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575572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720090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864108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1008126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1152144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algn="ctr" eaLnBrk="1" hangingPunct="1">
              <a:defRPr/>
            </a:pPr>
            <a:endParaRPr lang="en-US" sz="12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73746" name="TextBox 27"/>
          <p:cNvSpPr txBox="1">
            <a:spLocks noChangeArrowheads="1"/>
          </p:cNvSpPr>
          <p:nvPr/>
        </p:nvSpPr>
        <p:spPr bwMode="auto">
          <a:xfrm>
            <a:off x="5539979" y="3265886"/>
            <a:ext cx="15049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143518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287536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431554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575572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720090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864108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1008126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1152144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200" b="1" dirty="0">
                <a:solidFill>
                  <a:srgbClr val="000000"/>
                </a:solidFill>
                <a:latin typeface="+mj-lt"/>
              </a:rPr>
              <a:t>Certification and Credentialing</a:t>
            </a:r>
          </a:p>
        </p:txBody>
      </p:sp>
      <p:sp>
        <p:nvSpPr>
          <p:cNvPr id="73747" name="TextBox 28"/>
          <p:cNvSpPr txBox="1">
            <a:spLocks noChangeArrowheads="1"/>
          </p:cNvSpPr>
          <p:nvPr/>
        </p:nvSpPr>
        <p:spPr bwMode="auto">
          <a:xfrm>
            <a:off x="5148425" y="4192961"/>
            <a:ext cx="2191509" cy="261610"/>
          </a:xfrm>
          <a:prstGeom prst="rect">
            <a:avLst/>
          </a:prstGeom>
          <a:noFill/>
          <a:ln w="9525">
            <a:noFill/>
            <a:prstDash val="sysDash"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143518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287536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431554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575572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720090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864108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1008126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1152144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algn="l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100" b="1" i="1" dirty="0">
                <a:solidFill>
                  <a:srgbClr val="000000"/>
                </a:solidFill>
                <a:latin typeface="+mj-lt"/>
              </a:rPr>
              <a:t>Unit of Analysis: Individual </a:t>
            </a:r>
          </a:p>
        </p:txBody>
      </p:sp>
      <p:sp>
        <p:nvSpPr>
          <p:cNvPr id="5" name="Left-Right-Up Arrow 4"/>
          <p:cNvSpPr/>
          <p:nvPr/>
        </p:nvSpPr>
        <p:spPr bwMode="auto">
          <a:xfrm rot="16200000">
            <a:off x="5269708" y="1804989"/>
            <a:ext cx="1144190" cy="1527572"/>
          </a:xfrm>
          <a:prstGeom prst="leftRightUpArrow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143518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287536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431554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575572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720090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864108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1008126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1152144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algn="ctr" eaLnBrk="1" hangingPunct="1">
              <a:defRPr/>
            </a:pPr>
            <a:endParaRPr lang="en-US" sz="1200" dirty="0">
              <a:latin typeface="+mj-lt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341511" y="1945169"/>
            <a:ext cx="553998" cy="1502943"/>
          </a:xfrm>
          <a:prstGeom prst="rect">
            <a:avLst/>
          </a:prstGeom>
          <a:noFill/>
          <a:ln>
            <a:solidFill>
              <a:srgbClr val="00FFFF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vert="vert270"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143518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287536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431554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575572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720090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864108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1008126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1152144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algn="ctr" eaLnBrk="1" hangingPunct="1">
              <a:defRPr/>
            </a:pPr>
            <a:r>
              <a:rPr lang="en-US" sz="1200" b="1" dirty="0">
                <a:latin typeface="+mj-lt"/>
              </a:rPr>
              <a:t>MILESTONE </a:t>
            </a:r>
          </a:p>
          <a:p>
            <a:pPr algn="ctr" eaLnBrk="1" hangingPunct="1">
              <a:defRPr/>
            </a:pPr>
            <a:r>
              <a:rPr lang="en-US" sz="1200" b="1" dirty="0">
                <a:latin typeface="+mj-lt"/>
              </a:rPr>
              <a:t>JUDGMENTS</a:t>
            </a:r>
          </a:p>
        </p:txBody>
      </p:sp>
      <p:sp>
        <p:nvSpPr>
          <p:cNvPr id="73752" name="Oval 1"/>
          <p:cNvSpPr>
            <a:spLocks noChangeArrowheads="1"/>
          </p:cNvSpPr>
          <p:nvPr/>
        </p:nvSpPr>
        <p:spPr bwMode="auto">
          <a:xfrm>
            <a:off x="3020619" y="2461022"/>
            <a:ext cx="254794" cy="323850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143518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287536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431554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575572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720090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864108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1008126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1152144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200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73753" name="TextBox 6"/>
          <p:cNvSpPr txBox="1">
            <a:spLocks noChangeArrowheads="1"/>
          </p:cNvSpPr>
          <p:nvPr/>
        </p:nvSpPr>
        <p:spPr bwMode="auto">
          <a:xfrm>
            <a:off x="3042048" y="2477401"/>
            <a:ext cx="25479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143518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287536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431554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575572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720090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864108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1008126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1152144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200" b="1" dirty="0">
                <a:solidFill>
                  <a:srgbClr val="000000"/>
                </a:solidFill>
                <a:latin typeface="+mj-lt"/>
              </a:rPr>
              <a:t>D</a:t>
            </a:r>
          </a:p>
        </p:txBody>
      </p:sp>
      <p:sp>
        <p:nvSpPr>
          <p:cNvPr id="9" name="Bent Arrow 8"/>
          <p:cNvSpPr/>
          <p:nvPr/>
        </p:nvSpPr>
        <p:spPr bwMode="auto">
          <a:xfrm flipH="1">
            <a:off x="2660074" y="1144192"/>
            <a:ext cx="2078943" cy="570248"/>
          </a:xfrm>
          <a:prstGeom prst="bentArrow">
            <a:avLst>
              <a:gd name="adj1" fmla="val 25000"/>
              <a:gd name="adj2" fmla="val 26209"/>
              <a:gd name="adj3" fmla="val 25000"/>
              <a:gd name="adj4" fmla="val 43750"/>
            </a:avLst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143518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287536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431554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575572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720090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864108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1008126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1152144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algn="ctr" eaLnBrk="1" hangingPunct="1">
              <a:defRPr/>
            </a:pPr>
            <a:endParaRPr lang="en-US" sz="1200" dirty="0">
              <a:latin typeface="+mj-lt"/>
            </a:endParaRPr>
          </a:p>
        </p:txBody>
      </p:sp>
      <p:sp>
        <p:nvSpPr>
          <p:cNvPr id="73755" name="TextBox 9"/>
          <p:cNvSpPr txBox="1">
            <a:spLocks noChangeArrowheads="1"/>
          </p:cNvSpPr>
          <p:nvPr/>
        </p:nvSpPr>
        <p:spPr bwMode="auto">
          <a:xfrm>
            <a:off x="3527989" y="1436356"/>
            <a:ext cx="520303" cy="276999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143518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287536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431554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575572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720090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864108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1008126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1152144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200" b="1" dirty="0">
                <a:solidFill>
                  <a:srgbClr val="000000"/>
                </a:solidFill>
                <a:latin typeface="+mj-lt"/>
              </a:rPr>
              <a:t>FB</a:t>
            </a:r>
          </a:p>
        </p:txBody>
      </p:sp>
      <p:sp>
        <p:nvSpPr>
          <p:cNvPr id="26" name="Bent Arrow 25"/>
          <p:cNvSpPr/>
          <p:nvPr/>
        </p:nvSpPr>
        <p:spPr bwMode="auto">
          <a:xfrm flipH="1" flipV="1">
            <a:off x="2586203" y="3641352"/>
            <a:ext cx="2221325" cy="590128"/>
          </a:xfrm>
          <a:prstGeom prst="bentArrow">
            <a:avLst>
              <a:gd name="adj1" fmla="val 25000"/>
              <a:gd name="adj2" fmla="val 26209"/>
              <a:gd name="adj3" fmla="val 25000"/>
              <a:gd name="adj4" fmla="val 43750"/>
            </a:avLst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143518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287536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431554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575572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720090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864108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1008126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1152144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algn="ctr" eaLnBrk="1" hangingPunct="1">
              <a:defRPr/>
            </a:pPr>
            <a:endParaRPr lang="en-US" sz="1200" dirty="0">
              <a:latin typeface="+mj-lt"/>
            </a:endParaRPr>
          </a:p>
        </p:txBody>
      </p:sp>
      <p:sp>
        <p:nvSpPr>
          <p:cNvPr id="73757" name="TextBox 27"/>
          <p:cNvSpPr txBox="1">
            <a:spLocks noChangeArrowheads="1"/>
          </p:cNvSpPr>
          <p:nvPr/>
        </p:nvSpPr>
        <p:spPr bwMode="auto">
          <a:xfrm>
            <a:off x="3732612" y="3604023"/>
            <a:ext cx="520303" cy="276999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143518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287536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431554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575572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720090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864108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1008126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1152144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200" b="1" dirty="0">
                <a:solidFill>
                  <a:srgbClr val="000000"/>
                </a:solidFill>
                <a:latin typeface="+mj-lt"/>
              </a:rPr>
              <a:t>FB</a:t>
            </a:r>
          </a:p>
        </p:txBody>
      </p:sp>
      <p:sp>
        <p:nvSpPr>
          <p:cNvPr id="73758" name="TextBox 28"/>
          <p:cNvSpPr txBox="1">
            <a:spLocks noChangeArrowheads="1"/>
          </p:cNvSpPr>
          <p:nvPr/>
        </p:nvSpPr>
        <p:spPr bwMode="auto">
          <a:xfrm>
            <a:off x="5603082" y="2446735"/>
            <a:ext cx="25479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143518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287536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431554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575572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720090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864108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1008126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1152144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200" b="1" dirty="0">
                <a:solidFill>
                  <a:srgbClr val="000000"/>
                </a:solidFill>
                <a:latin typeface="+mj-lt"/>
              </a:rPr>
              <a:t>D</a:t>
            </a:r>
          </a:p>
        </p:txBody>
      </p:sp>
      <p:sp>
        <p:nvSpPr>
          <p:cNvPr id="73759" name="Oval 30"/>
          <p:cNvSpPr>
            <a:spLocks noChangeArrowheads="1"/>
          </p:cNvSpPr>
          <p:nvPr/>
        </p:nvSpPr>
        <p:spPr bwMode="auto">
          <a:xfrm>
            <a:off x="5603082" y="2406256"/>
            <a:ext cx="254794" cy="325040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143518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287536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431554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575572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720090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864108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1008126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1152144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200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73760" name="TextBox 10"/>
          <p:cNvSpPr txBox="1">
            <a:spLocks noChangeArrowheads="1"/>
          </p:cNvSpPr>
          <p:nvPr/>
        </p:nvSpPr>
        <p:spPr bwMode="auto">
          <a:xfrm>
            <a:off x="5603082" y="2446735"/>
            <a:ext cx="254794" cy="27699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143518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287536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431554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575572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720090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864108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1008126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1152144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200" b="1" dirty="0">
                <a:solidFill>
                  <a:srgbClr val="000000"/>
                </a:solidFill>
                <a:latin typeface="+mj-lt"/>
              </a:rPr>
              <a:t>D</a:t>
            </a:r>
          </a:p>
        </p:txBody>
      </p:sp>
      <p:sp>
        <p:nvSpPr>
          <p:cNvPr id="73761" name="TextBox 35"/>
          <p:cNvSpPr txBox="1">
            <a:spLocks noChangeArrowheads="1"/>
          </p:cNvSpPr>
          <p:nvPr/>
        </p:nvSpPr>
        <p:spPr bwMode="auto">
          <a:xfrm>
            <a:off x="5857876" y="2443162"/>
            <a:ext cx="520304" cy="276999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143518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287536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431554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575572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720090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864108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1008126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1152144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200" b="1" dirty="0">
                <a:solidFill>
                  <a:srgbClr val="000000"/>
                </a:solidFill>
                <a:latin typeface="+mj-lt"/>
              </a:rPr>
              <a:t>FB</a:t>
            </a:r>
          </a:p>
        </p:txBody>
      </p:sp>
      <p:cxnSp>
        <p:nvCxnSpPr>
          <p:cNvPr id="73762" name="Straight Connector 18"/>
          <p:cNvCxnSpPr>
            <a:cxnSpLocks noChangeShapeType="1"/>
          </p:cNvCxnSpPr>
          <p:nvPr/>
        </p:nvCxnSpPr>
        <p:spPr bwMode="auto">
          <a:xfrm flipV="1">
            <a:off x="5840017" y="2461024"/>
            <a:ext cx="166688" cy="259556"/>
          </a:xfrm>
          <a:prstGeom prst="line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73763" name="Right Brace 1"/>
          <p:cNvSpPr>
            <a:spLocks/>
          </p:cNvSpPr>
          <p:nvPr/>
        </p:nvSpPr>
        <p:spPr bwMode="auto">
          <a:xfrm>
            <a:off x="6944917" y="1441848"/>
            <a:ext cx="629840" cy="2618077"/>
          </a:xfrm>
          <a:prstGeom prst="rightBrace">
            <a:avLst>
              <a:gd name="adj1" fmla="val 8336"/>
              <a:gd name="adj2" fmla="val 50000"/>
            </a:avLst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143518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287536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431554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575572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720090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864108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1008126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1152144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200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73764" name="TextBox 6"/>
          <p:cNvSpPr txBox="1">
            <a:spLocks noChangeArrowheads="1"/>
          </p:cNvSpPr>
          <p:nvPr/>
        </p:nvSpPr>
        <p:spPr bwMode="auto">
          <a:xfrm>
            <a:off x="7574757" y="2057401"/>
            <a:ext cx="284560" cy="1200329"/>
          </a:xfrm>
          <a:prstGeom prst="rect">
            <a:avLst/>
          </a:prstGeom>
          <a:solidFill>
            <a:srgbClr val="FFCCF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143518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287536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431554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575572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720090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864108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1008126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1152144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200" b="1" dirty="0">
                <a:solidFill>
                  <a:srgbClr val="000000"/>
                </a:solidFill>
                <a:latin typeface="+mj-lt"/>
              </a:rPr>
              <a:t>P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200" b="1" dirty="0">
                <a:solidFill>
                  <a:srgbClr val="000000"/>
                </a:solidFill>
                <a:latin typeface="+mj-lt"/>
              </a:rPr>
              <a:t>U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200" b="1" dirty="0">
                <a:solidFill>
                  <a:srgbClr val="000000"/>
                </a:solidFill>
                <a:latin typeface="+mj-lt"/>
              </a:rPr>
              <a:t>B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200" b="1" dirty="0">
                <a:solidFill>
                  <a:srgbClr val="000000"/>
                </a:solidFill>
                <a:latin typeface="+mj-lt"/>
              </a:rPr>
              <a:t>L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200" b="1" dirty="0">
                <a:solidFill>
                  <a:srgbClr val="000000"/>
                </a:solidFill>
                <a:latin typeface="+mj-lt"/>
              </a:rPr>
              <a:t>I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200" b="1" dirty="0">
                <a:solidFill>
                  <a:srgbClr val="000000"/>
                </a:solidFill>
                <a:latin typeface="+mj-lt"/>
              </a:rPr>
              <a:t>C</a:t>
            </a:r>
          </a:p>
        </p:txBody>
      </p:sp>
      <p:sp>
        <p:nvSpPr>
          <p:cNvPr id="34" name="Rounded Rectangle 33"/>
          <p:cNvSpPr/>
          <p:nvPr/>
        </p:nvSpPr>
        <p:spPr bwMode="auto">
          <a:xfrm>
            <a:off x="790794" y="1789825"/>
            <a:ext cx="2228958" cy="1224779"/>
          </a:xfrm>
          <a:prstGeom prst="roundRect">
            <a:avLst/>
          </a:prstGeom>
          <a:noFill/>
          <a:ln w="571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143518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287536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431554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575572" indent="500" algn="ctr" rtl="0" fontAlgn="base">
              <a:spcBef>
                <a:spcPct val="0"/>
              </a:spcBef>
              <a:spcAft>
                <a:spcPct val="0"/>
              </a:spcAft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720090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864108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1008126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1152144" algn="l" defTabSz="144018" rtl="0" eaLnBrk="1" latinLnBrk="0" hangingPunct="1">
              <a:defRPr sz="18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marL="0" marR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+mj-lt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625934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F8D56D3-B792-259D-56CB-45651F3889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2562" y="1173733"/>
            <a:ext cx="8781438" cy="3171397"/>
          </a:xfrm>
        </p:spPr>
        <p:txBody>
          <a:bodyPr>
            <a:noAutofit/>
          </a:bodyPr>
          <a:lstStyle/>
          <a:p>
            <a:endParaRPr lang="en-US" sz="2400" dirty="0"/>
          </a:p>
          <a:p>
            <a:r>
              <a:rPr lang="en-US" sz="2400" dirty="0"/>
              <a:t>Fit for purpose: do you have the right tool for the job?</a:t>
            </a:r>
          </a:p>
          <a:p>
            <a:r>
              <a:rPr lang="en-US" sz="2400" dirty="0"/>
              <a:t>Educational Impact: does the tool provide meaningful feedback for learning?</a:t>
            </a:r>
          </a:p>
          <a:p>
            <a:r>
              <a:rPr lang="en-US" sz="2400" dirty="0"/>
              <a:t>Feasibility: is the data from the tool easily collectible?</a:t>
            </a:r>
          </a:p>
          <a:p>
            <a:r>
              <a:rPr lang="en-US" sz="2400" dirty="0"/>
              <a:t>Acceptability: do the assessors know how to use the tool/will they use the tool?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479C322-F86B-3E44-459A-0368CE20AB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Things to Consider . . .</a:t>
            </a:r>
          </a:p>
        </p:txBody>
      </p:sp>
    </p:spTree>
    <p:extLst>
      <p:ext uri="{BB962C8B-B14F-4D97-AF65-F5344CB8AC3E}">
        <p14:creationId xmlns:p14="http://schemas.microsoft.com/office/powerpoint/2010/main" val="2046839374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E30DF5E-65B0-3375-1D13-A99C14369B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800" dirty="0"/>
          </a:p>
          <a:p>
            <a:r>
              <a:rPr lang="en-US" sz="2800" dirty="0"/>
              <a:t>Define your program’s outcomes</a:t>
            </a:r>
          </a:p>
          <a:p>
            <a:r>
              <a:rPr lang="en-US" sz="2800" dirty="0"/>
              <a:t>Reflect on your current assessment tools</a:t>
            </a:r>
          </a:p>
          <a:p>
            <a:r>
              <a:rPr lang="en-US" sz="2800" dirty="0"/>
              <a:t>Assess your current program of assessment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4958882-708E-A466-2EAB-154476B9F9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494525769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F888334-1BA5-6E80-5CFB-FD688F34F245}"/>
              </a:ext>
            </a:extLst>
          </p:cNvPr>
          <p:cNvGraphicFramePr>
            <a:graphicFrameLocks noGrp="1"/>
          </p:cNvGraphicFramePr>
          <p:nvPr>
            <p:ph idx="4294967295"/>
          </p:nvPr>
        </p:nvGraphicFramePr>
        <p:xfrm>
          <a:off x="0" y="740"/>
          <a:ext cx="9144000" cy="5164483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690978">
                  <a:extLst>
                    <a:ext uri="{9D8B030D-6E8A-4147-A177-3AD203B41FA5}">
                      <a16:colId xmlns:a16="http://schemas.microsoft.com/office/drawing/2014/main" val="4242135795"/>
                    </a:ext>
                  </a:extLst>
                </a:gridCol>
                <a:gridCol w="5122968">
                  <a:extLst>
                    <a:ext uri="{9D8B030D-6E8A-4147-A177-3AD203B41FA5}">
                      <a16:colId xmlns:a16="http://schemas.microsoft.com/office/drawing/2014/main" val="1321089039"/>
                    </a:ext>
                  </a:extLst>
                </a:gridCol>
                <a:gridCol w="1317009">
                  <a:extLst>
                    <a:ext uri="{9D8B030D-6E8A-4147-A177-3AD203B41FA5}">
                      <a16:colId xmlns:a16="http://schemas.microsoft.com/office/drawing/2014/main" val="1845928606"/>
                    </a:ext>
                  </a:extLst>
                </a:gridCol>
                <a:gridCol w="893929">
                  <a:extLst>
                    <a:ext uri="{9D8B030D-6E8A-4147-A177-3AD203B41FA5}">
                      <a16:colId xmlns:a16="http://schemas.microsoft.com/office/drawing/2014/main" val="1778056851"/>
                    </a:ext>
                  </a:extLst>
                </a:gridCol>
                <a:gridCol w="1119116">
                  <a:extLst>
                    <a:ext uri="{9D8B030D-6E8A-4147-A177-3AD203B41FA5}">
                      <a16:colId xmlns:a16="http://schemas.microsoft.com/office/drawing/2014/main" val="2338482016"/>
                    </a:ext>
                  </a:extLst>
                </a:gridCol>
              </a:tblGrid>
              <a:tr h="531523">
                <a:tc gridSpan="2"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Subcompetency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Teaching method/</a:t>
                      </a:r>
                    </a:p>
                    <a:p>
                      <a:pPr algn="ctr"/>
                      <a:r>
                        <a:rPr lang="en-US" sz="1000" dirty="0"/>
                        <a:t>where is it taught?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How is it assessed?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Areas for Improvement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46214358"/>
                  </a:ext>
                </a:extLst>
              </a:tr>
              <a:tr h="232368">
                <a:tc>
                  <a:txBody>
                    <a:bodyPr/>
                    <a:lstStyle/>
                    <a:p>
                      <a:r>
                        <a:rPr lang="en-US" sz="1000" dirty="0"/>
                        <a:t>PC-1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Care of the Acutely Ill Patient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7120328"/>
                  </a:ext>
                </a:extLst>
              </a:tr>
              <a:tr h="232368">
                <a:tc>
                  <a:txBody>
                    <a:bodyPr/>
                    <a:lstStyle/>
                    <a:p>
                      <a:r>
                        <a:rPr lang="en-US" sz="1000" dirty="0"/>
                        <a:t>PC-2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Care of Patients with Chronic Illness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7185419"/>
                  </a:ext>
                </a:extLst>
              </a:tr>
              <a:tr h="232368">
                <a:tc>
                  <a:txBody>
                    <a:bodyPr/>
                    <a:lstStyle/>
                    <a:p>
                      <a:r>
                        <a:rPr lang="en-US" sz="1000" dirty="0"/>
                        <a:t>PC-3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Health Promotion and Wellness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9673141"/>
                  </a:ext>
                </a:extLst>
              </a:tr>
              <a:tr h="232368">
                <a:tc>
                  <a:txBody>
                    <a:bodyPr/>
                    <a:lstStyle/>
                    <a:p>
                      <a:r>
                        <a:rPr lang="en-US" sz="1000" dirty="0"/>
                        <a:t>PC-4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Ongoing Care of Patients with Undifferentiated Signs, Symptoms, or Health Concerns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6833401"/>
                  </a:ext>
                </a:extLst>
              </a:tr>
              <a:tr h="232368">
                <a:tc>
                  <a:txBody>
                    <a:bodyPr/>
                    <a:lstStyle/>
                    <a:p>
                      <a:r>
                        <a:rPr lang="en-US" sz="1000" dirty="0"/>
                        <a:t>PC-5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Management of Procedural Care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9618629"/>
                  </a:ext>
                </a:extLst>
              </a:tr>
              <a:tr h="232368">
                <a:tc>
                  <a:txBody>
                    <a:bodyPr/>
                    <a:lstStyle/>
                    <a:p>
                      <a:r>
                        <a:rPr lang="en-US" sz="1000" dirty="0"/>
                        <a:t>MK-1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Demonstrates Medical Knowledge of a Sufficient Breadth and Depth to Family Medicine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906583"/>
                  </a:ext>
                </a:extLst>
              </a:tr>
              <a:tr h="232368">
                <a:tc>
                  <a:txBody>
                    <a:bodyPr/>
                    <a:lstStyle/>
                    <a:p>
                      <a:r>
                        <a:rPr lang="en-US" sz="1000" dirty="0"/>
                        <a:t>MK-2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Critical Thinking and Decision Making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9642531"/>
                  </a:ext>
                </a:extLst>
              </a:tr>
              <a:tr h="232368">
                <a:tc>
                  <a:txBody>
                    <a:bodyPr/>
                    <a:lstStyle/>
                    <a:p>
                      <a:r>
                        <a:rPr lang="en-US" sz="1000" dirty="0"/>
                        <a:t>SBP-1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Patient Safety and Quality Improvement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4278443"/>
                  </a:ext>
                </a:extLst>
              </a:tr>
              <a:tr h="232368">
                <a:tc>
                  <a:txBody>
                    <a:bodyPr/>
                    <a:lstStyle/>
                    <a:p>
                      <a:r>
                        <a:rPr lang="en-US" sz="1000" dirty="0"/>
                        <a:t>SBP-2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System Navigation for Patient-Centered Care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2590208"/>
                  </a:ext>
                </a:extLst>
              </a:tr>
              <a:tr h="232368">
                <a:tc>
                  <a:txBody>
                    <a:bodyPr/>
                    <a:lstStyle/>
                    <a:p>
                      <a:r>
                        <a:rPr lang="en-US" sz="1000" dirty="0"/>
                        <a:t>SBP-3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Physician Role in Health Care Systems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6700763"/>
                  </a:ext>
                </a:extLst>
              </a:tr>
              <a:tr h="232368">
                <a:tc>
                  <a:txBody>
                    <a:bodyPr/>
                    <a:lstStyle/>
                    <a:p>
                      <a:r>
                        <a:rPr lang="en-US" sz="1000" dirty="0"/>
                        <a:t>SBP-4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Advocacy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210949"/>
                  </a:ext>
                </a:extLst>
              </a:tr>
              <a:tr h="232368">
                <a:tc>
                  <a:txBody>
                    <a:bodyPr/>
                    <a:lstStyle/>
                    <a:p>
                      <a:r>
                        <a:rPr lang="en-US" sz="1000" dirty="0"/>
                        <a:t>PBLI-1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Evidence-Based and Informed Practice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1206587"/>
                  </a:ext>
                </a:extLst>
              </a:tr>
              <a:tr h="232368">
                <a:tc>
                  <a:txBody>
                    <a:bodyPr/>
                    <a:lstStyle/>
                    <a:p>
                      <a:r>
                        <a:rPr lang="en-US" sz="1000" dirty="0"/>
                        <a:t>PBLI-2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Reflective Practice and Commitment to Personal Growth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2473462"/>
                  </a:ext>
                </a:extLst>
              </a:tr>
              <a:tr h="232368">
                <a:tc>
                  <a:txBody>
                    <a:bodyPr/>
                    <a:lstStyle/>
                    <a:p>
                      <a:r>
                        <a:rPr lang="en-US" sz="1000" dirty="0"/>
                        <a:t>PROF-1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Professional Behavior and Ethical Principles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736029"/>
                  </a:ext>
                </a:extLst>
              </a:tr>
              <a:tr h="232368">
                <a:tc>
                  <a:txBody>
                    <a:bodyPr/>
                    <a:lstStyle/>
                    <a:p>
                      <a:r>
                        <a:rPr lang="en-US" sz="1000" dirty="0"/>
                        <a:t>PROF-2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Accountability/Conscientiousness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2116371"/>
                  </a:ext>
                </a:extLst>
              </a:tr>
              <a:tr h="232368">
                <a:tc>
                  <a:txBody>
                    <a:bodyPr/>
                    <a:lstStyle/>
                    <a:p>
                      <a:r>
                        <a:rPr lang="en-US" sz="1000" dirty="0"/>
                        <a:t>PROF-3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Self-Awareness and Help-Seeking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4186391"/>
                  </a:ext>
                </a:extLst>
              </a:tr>
              <a:tr h="232368">
                <a:tc>
                  <a:txBody>
                    <a:bodyPr/>
                    <a:lstStyle/>
                    <a:p>
                      <a:r>
                        <a:rPr lang="en-US" sz="1000" dirty="0"/>
                        <a:t>ICS-1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Patient- and Family-Centered Communication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1522689"/>
                  </a:ext>
                </a:extLst>
              </a:tr>
              <a:tr h="232368">
                <a:tc>
                  <a:txBody>
                    <a:bodyPr/>
                    <a:lstStyle/>
                    <a:p>
                      <a:r>
                        <a:rPr lang="en-US" sz="1000" dirty="0"/>
                        <a:t>ICS-2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Interprofessional and Team Communication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6867149"/>
                  </a:ext>
                </a:extLst>
              </a:tr>
              <a:tr h="232368">
                <a:tc>
                  <a:txBody>
                    <a:bodyPr/>
                    <a:lstStyle/>
                    <a:p>
                      <a:r>
                        <a:rPr lang="en-US" sz="1000" dirty="0"/>
                        <a:t>ICS-3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Communication within Health Care Systems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1720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4953401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92ED1C-A0BA-E99D-644E-3FCE7A8566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B348ACA-990F-D81F-5317-31EA35B3020B}"/>
              </a:ext>
            </a:extLst>
          </p:cNvPr>
          <p:cNvGraphicFramePr>
            <a:graphicFrameLocks noGrp="1"/>
          </p:cNvGraphicFramePr>
          <p:nvPr>
            <p:ph idx="4294967295"/>
          </p:nvPr>
        </p:nvGraphicFramePr>
        <p:xfrm>
          <a:off x="0" y="740"/>
          <a:ext cx="9144000" cy="5621683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690978">
                  <a:extLst>
                    <a:ext uri="{9D8B030D-6E8A-4147-A177-3AD203B41FA5}">
                      <a16:colId xmlns:a16="http://schemas.microsoft.com/office/drawing/2014/main" val="4242135795"/>
                    </a:ext>
                  </a:extLst>
                </a:gridCol>
                <a:gridCol w="5122968">
                  <a:extLst>
                    <a:ext uri="{9D8B030D-6E8A-4147-A177-3AD203B41FA5}">
                      <a16:colId xmlns:a16="http://schemas.microsoft.com/office/drawing/2014/main" val="1321089039"/>
                    </a:ext>
                  </a:extLst>
                </a:gridCol>
                <a:gridCol w="1317009">
                  <a:extLst>
                    <a:ext uri="{9D8B030D-6E8A-4147-A177-3AD203B41FA5}">
                      <a16:colId xmlns:a16="http://schemas.microsoft.com/office/drawing/2014/main" val="1845928606"/>
                    </a:ext>
                  </a:extLst>
                </a:gridCol>
                <a:gridCol w="893929">
                  <a:extLst>
                    <a:ext uri="{9D8B030D-6E8A-4147-A177-3AD203B41FA5}">
                      <a16:colId xmlns:a16="http://schemas.microsoft.com/office/drawing/2014/main" val="1778056851"/>
                    </a:ext>
                  </a:extLst>
                </a:gridCol>
                <a:gridCol w="1119116">
                  <a:extLst>
                    <a:ext uri="{9D8B030D-6E8A-4147-A177-3AD203B41FA5}">
                      <a16:colId xmlns:a16="http://schemas.microsoft.com/office/drawing/2014/main" val="2338482016"/>
                    </a:ext>
                  </a:extLst>
                </a:gridCol>
              </a:tblGrid>
              <a:tr h="531523">
                <a:tc gridSpan="2"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Subcompetency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Teaching method/</a:t>
                      </a:r>
                    </a:p>
                    <a:p>
                      <a:pPr algn="ctr"/>
                      <a:r>
                        <a:rPr lang="en-US" sz="1000" dirty="0"/>
                        <a:t>where is it taught?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How is it assessed?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Areas for Improvement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46214358"/>
                  </a:ext>
                </a:extLst>
              </a:tr>
              <a:tr h="232368">
                <a:tc>
                  <a:txBody>
                    <a:bodyPr/>
                    <a:lstStyle/>
                    <a:p>
                      <a:r>
                        <a:rPr lang="en-US" sz="1000" dirty="0"/>
                        <a:t>PC-1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Care of the Acutely Ill Patient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FMTS, ED, Orient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Mock Codes, DO Tool, Summative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Peer evals, </a:t>
                      </a:r>
                      <a:r>
                        <a:rPr lang="en-US" sz="1000"/>
                        <a:t>360 evals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7120328"/>
                  </a:ext>
                </a:extLst>
              </a:tr>
              <a:tr h="232368">
                <a:tc>
                  <a:txBody>
                    <a:bodyPr/>
                    <a:lstStyle/>
                    <a:p>
                      <a:r>
                        <a:rPr lang="en-US" sz="1000" dirty="0"/>
                        <a:t>PC-2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Care of Patients with Chronic Illness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7185419"/>
                  </a:ext>
                </a:extLst>
              </a:tr>
              <a:tr h="232368">
                <a:tc>
                  <a:txBody>
                    <a:bodyPr/>
                    <a:lstStyle/>
                    <a:p>
                      <a:r>
                        <a:rPr lang="en-US" sz="1000" dirty="0"/>
                        <a:t>PC-3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Health Promotion and Wellness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9673141"/>
                  </a:ext>
                </a:extLst>
              </a:tr>
              <a:tr h="232368">
                <a:tc>
                  <a:txBody>
                    <a:bodyPr/>
                    <a:lstStyle/>
                    <a:p>
                      <a:r>
                        <a:rPr lang="en-US" sz="1000" dirty="0"/>
                        <a:t>PC-4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Ongoing Care of Patients with Undifferentiated Signs, Symptoms, or Health Concerns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6833401"/>
                  </a:ext>
                </a:extLst>
              </a:tr>
              <a:tr h="232368">
                <a:tc>
                  <a:txBody>
                    <a:bodyPr/>
                    <a:lstStyle/>
                    <a:p>
                      <a:r>
                        <a:rPr lang="en-US" sz="1000" dirty="0"/>
                        <a:t>PC-5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Management of Procedural Care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9618629"/>
                  </a:ext>
                </a:extLst>
              </a:tr>
              <a:tr h="232368">
                <a:tc>
                  <a:txBody>
                    <a:bodyPr/>
                    <a:lstStyle/>
                    <a:p>
                      <a:r>
                        <a:rPr lang="en-US" sz="1000" dirty="0"/>
                        <a:t>MK-1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Demonstrates Medical Knowledge of a Sufficient Breadth and Depth to Family Medicine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906583"/>
                  </a:ext>
                </a:extLst>
              </a:tr>
              <a:tr h="232368">
                <a:tc>
                  <a:txBody>
                    <a:bodyPr/>
                    <a:lstStyle/>
                    <a:p>
                      <a:r>
                        <a:rPr lang="en-US" sz="1000" dirty="0"/>
                        <a:t>MK-2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Critical Thinking and Decision Making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9642531"/>
                  </a:ext>
                </a:extLst>
              </a:tr>
              <a:tr h="232368">
                <a:tc>
                  <a:txBody>
                    <a:bodyPr/>
                    <a:lstStyle/>
                    <a:p>
                      <a:r>
                        <a:rPr lang="en-US" sz="1000" dirty="0"/>
                        <a:t>SBP-1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Patient Safety and Quality Improvement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4278443"/>
                  </a:ext>
                </a:extLst>
              </a:tr>
              <a:tr h="232368">
                <a:tc>
                  <a:txBody>
                    <a:bodyPr/>
                    <a:lstStyle/>
                    <a:p>
                      <a:r>
                        <a:rPr lang="en-US" sz="1000" dirty="0"/>
                        <a:t>SBP-2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System Navigation for Patient-Centered Care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2590208"/>
                  </a:ext>
                </a:extLst>
              </a:tr>
              <a:tr h="232368">
                <a:tc>
                  <a:txBody>
                    <a:bodyPr/>
                    <a:lstStyle/>
                    <a:p>
                      <a:r>
                        <a:rPr lang="en-US" sz="1000" dirty="0"/>
                        <a:t>SBP-3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Physician Role in Health Care Systems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6700763"/>
                  </a:ext>
                </a:extLst>
              </a:tr>
              <a:tr h="232368">
                <a:tc>
                  <a:txBody>
                    <a:bodyPr/>
                    <a:lstStyle/>
                    <a:p>
                      <a:r>
                        <a:rPr lang="en-US" sz="1000" dirty="0"/>
                        <a:t>SBP-4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Advocacy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210949"/>
                  </a:ext>
                </a:extLst>
              </a:tr>
              <a:tr h="232368">
                <a:tc>
                  <a:txBody>
                    <a:bodyPr/>
                    <a:lstStyle/>
                    <a:p>
                      <a:r>
                        <a:rPr lang="en-US" sz="1000" dirty="0"/>
                        <a:t>PBLI-1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Evidence-Based and Informed Practice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1206587"/>
                  </a:ext>
                </a:extLst>
              </a:tr>
              <a:tr h="232368">
                <a:tc>
                  <a:txBody>
                    <a:bodyPr/>
                    <a:lstStyle/>
                    <a:p>
                      <a:r>
                        <a:rPr lang="en-US" sz="1000" dirty="0"/>
                        <a:t>PBLI-2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Reflective Practice and Commitment to Personal Growth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2473462"/>
                  </a:ext>
                </a:extLst>
              </a:tr>
              <a:tr h="232368">
                <a:tc>
                  <a:txBody>
                    <a:bodyPr/>
                    <a:lstStyle/>
                    <a:p>
                      <a:r>
                        <a:rPr lang="en-US" sz="1000" dirty="0"/>
                        <a:t>PROF-1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Professional Behavior and Ethical Principles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736029"/>
                  </a:ext>
                </a:extLst>
              </a:tr>
              <a:tr h="232368">
                <a:tc>
                  <a:txBody>
                    <a:bodyPr/>
                    <a:lstStyle/>
                    <a:p>
                      <a:r>
                        <a:rPr lang="en-US" sz="1000" dirty="0"/>
                        <a:t>PROF-2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Accountability/Conscientiousness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2116371"/>
                  </a:ext>
                </a:extLst>
              </a:tr>
              <a:tr h="232368">
                <a:tc>
                  <a:txBody>
                    <a:bodyPr/>
                    <a:lstStyle/>
                    <a:p>
                      <a:r>
                        <a:rPr lang="en-US" sz="1000" dirty="0"/>
                        <a:t>PROF-3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Self-Awareness and Help-Seeking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4186391"/>
                  </a:ext>
                </a:extLst>
              </a:tr>
              <a:tr h="232368">
                <a:tc>
                  <a:txBody>
                    <a:bodyPr/>
                    <a:lstStyle/>
                    <a:p>
                      <a:r>
                        <a:rPr lang="en-US" sz="1000" dirty="0"/>
                        <a:t>ICS-1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Patient- and Family-Centered Communication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1522689"/>
                  </a:ext>
                </a:extLst>
              </a:tr>
              <a:tr h="232368">
                <a:tc>
                  <a:txBody>
                    <a:bodyPr/>
                    <a:lstStyle/>
                    <a:p>
                      <a:r>
                        <a:rPr lang="en-US" sz="1000" dirty="0"/>
                        <a:t>ICS-2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Interprofessional and Team Communication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6867149"/>
                  </a:ext>
                </a:extLst>
              </a:tr>
              <a:tr h="232368">
                <a:tc>
                  <a:txBody>
                    <a:bodyPr/>
                    <a:lstStyle/>
                    <a:p>
                      <a:r>
                        <a:rPr lang="en-US" sz="1000" dirty="0"/>
                        <a:t>ICS-3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Communication within Health Care Systems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1720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7729779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9E4178-BD78-5844-75A2-15E35BD1B59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77825" y="147638"/>
            <a:ext cx="8766175" cy="890587"/>
          </a:xfrm>
        </p:spPr>
        <p:txBody>
          <a:bodyPr/>
          <a:lstStyle/>
          <a:p>
            <a:r>
              <a:rPr lang="en-US" sz="4000" dirty="0"/>
              <a:t>Creating an Assessment Matrix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FA542FB-0848-2A81-DF04-CED9B5E49746}"/>
              </a:ext>
            </a:extLst>
          </p:cNvPr>
          <p:cNvSpPr txBox="1"/>
          <p:nvPr/>
        </p:nvSpPr>
        <p:spPr>
          <a:xfrm>
            <a:off x="-76199" y="4319516"/>
            <a:ext cx="1904999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350" b="1" i="1" dirty="0">
                <a:solidFill>
                  <a:schemeClr val="tx1"/>
                </a:solidFill>
                <a:latin typeface="+mj-lt"/>
              </a:rPr>
              <a:t>Diagram courtesy of Sandi Moutsios, MD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A2DF893D-A194-5F50-E437-36C832A7B0D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7121"/>
          <a:stretch/>
        </p:blipFill>
        <p:spPr bwMode="auto">
          <a:xfrm>
            <a:off x="2331045" y="1038225"/>
            <a:ext cx="4481909" cy="400764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22439607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E17AD23-D111-3663-4ECB-36ED6871C0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400" dirty="0"/>
          </a:p>
          <a:p>
            <a:r>
              <a:rPr lang="en-US" sz="2400" dirty="0"/>
              <a:t>Which subcompetencies do you have rich data to inform? Which do you not?</a:t>
            </a:r>
          </a:p>
          <a:p>
            <a:r>
              <a:rPr lang="en-US" sz="2400" dirty="0"/>
              <a:t>What assessment tools are working well? Which are not?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2F1A4DA-DC1B-3550-E89B-9B9245C10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Small Group Exercise</a:t>
            </a:r>
          </a:p>
        </p:txBody>
      </p:sp>
    </p:spTree>
    <p:extLst>
      <p:ext uri="{BB962C8B-B14F-4D97-AF65-F5344CB8AC3E}">
        <p14:creationId xmlns:p14="http://schemas.microsoft.com/office/powerpoint/2010/main" val="3646529490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2EF4A96-EADD-8DB5-03C4-7418D808FA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Assessing learners is a complex process that requires intentional planning and execution.</a:t>
            </a:r>
          </a:p>
          <a:p>
            <a:r>
              <a:rPr lang="en-US" sz="2400" dirty="0"/>
              <a:t>Find a faculty champion to help you/your program complete a programmatic assessment.</a:t>
            </a:r>
          </a:p>
          <a:p>
            <a:r>
              <a:rPr lang="en-US" sz="2400" dirty="0"/>
              <a:t>Start with the low-hanging fruit. Incremental change is better than no change at all.</a:t>
            </a:r>
          </a:p>
          <a:p>
            <a:r>
              <a:rPr lang="en-US" sz="2400" dirty="0"/>
              <a:t>Don’t let perfection be the enemy of the good!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9D70841-AF75-B79C-CBF9-AE8479A6AB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Summary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F8A23AE-7F0D-9A0C-4689-9B23ADBAC2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3007" y="4245218"/>
            <a:ext cx="1258824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9301138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4794481-1B53-E8FB-CFB9-D3F6DE01DA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49348" indent="0">
              <a:buNone/>
            </a:pPr>
            <a:endParaRPr lang="en-US" dirty="0">
              <a:hlinkClick r:id="rId2"/>
            </a:endParaRPr>
          </a:p>
          <a:p>
            <a:pPr marL="149348" indent="0" algn="ctr">
              <a:buNone/>
            </a:pPr>
            <a:r>
              <a:rPr lang="en-US" sz="2800" dirty="0">
                <a:hlinkClick r:id="rId2"/>
              </a:rPr>
              <a:t>Kati.beben@prismahealth.org</a:t>
            </a:r>
            <a:endParaRPr lang="en-US" sz="2800" dirty="0"/>
          </a:p>
          <a:p>
            <a:pPr marL="149348" indent="0" algn="ctr">
              <a:buNone/>
            </a:pPr>
            <a:r>
              <a:rPr lang="en-US" sz="2800" dirty="0"/>
              <a:t>(864) 367-2896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35A53E2-9C45-3B5F-12D8-0AE7DFBB0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Thank you!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EA53B9C-A426-118A-6C3C-8BF4E73FA3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43007" y="4245218"/>
            <a:ext cx="1258824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4040655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8D91538-B48E-8681-4A03-530A144CDD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Start with the End in Mind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23E1EE3-8216-85B3-66FE-70058384E139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61950" y="1173163"/>
          <a:ext cx="8488363" cy="31718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09B6B916-B1BD-635B-3A7A-A8060E866D51}"/>
              </a:ext>
            </a:extLst>
          </p:cNvPr>
          <p:cNvSpPr txBox="1"/>
          <p:nvPr/>
        </p:nvSpPr>
        <p:spPr>
          <a:xfrm>
            <a:off x="696036" y="1555845"/>
            <a:ext cx="19379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latin typeface="+mj-lt"/>
              </a:rPr>
              <a:t>Remember this from this morning?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01C2E12-7A3E-C7AD-DBBB-9FC011C4D7C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643007" y="4245218"/>
            <a:ext cx="1258824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8706858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04C147-0401-5078-6045-F5EA7F9DF5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BB28B06-3E1B-FEE3-5F2B-15C6F53714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Start with the End in Mind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B8F0973-31DF-B13C-05FD-8FC9148864B8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61950" y="1173163"/>
          <a:ext cx="8488363" cy="31718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2" name="Picture 1">
            <a:extLst>
              <a:ext uri="{FF2B5EF4-FFF2-40B4-BE49-F238E27FC236}">
                <a16:creationId xmlns:a16="http://schemas.microsoft.com/office/drawing/2014/main" id="{5BF53026-177C-5365-7B57-604F6A665B4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656655" y="4245218"/>
            <a:ext cx="1258824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9198749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D4446E8-77F3-80B3-96B5-9810903F83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800" dirty="0"/>
          </a:p>
          <a:p>
            <a:r>
              <a:rPr lang="en-US" sz="2800" dirty="0"/>
              <a:t>What is the goal of your residency/fellowship program?</a:t>
            </a:r>
          </a:p>
          <a:p>
            <a:r>
              <a:rPr lang="en-US" sz="2800" dirty="0"/>
              <a:t>What does your program prepare residents/fellows to do?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93D06C8-CC2D-2D09-7940-B1DC51F958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8299" y="147353"/>
            <a:ext cx="8765701" cy="890724"/>
          </a:xfrm>
        </p:spPr>
        <p:txBody>
          <a:bodyPr/>
          <a:lstStyle/>
          <a:p>
            <a:r>
              <a:rPr lang="en-US" sz="4800" dirty="0"/>
              <a:t>Mission/Vision Statement</a:t>
            </a:r>
          </a:p>
        </p:txBody>
      </p:sp>
    </p:spTree>
    <p:extLst>
      <p:ext uri="{BB962C8B-B14F-4D97-AF65-F5344CB8AC3E}">
        <p14:creationId xmlns:p14="http://schemas.microsoft.com/office/powerpoint/2010/main" val="54391771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A6383F9-99F7-3FB0-3676-9300E4A69A2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26019593"/>
              </p:ext>
            </p:extLst>
          </p:nvPr>
        </p:nvGraphicFramePr>
        <p:xfrm>
          <a:off x="361950" y="1350584"/>
          <a:ext cx="8488362" cy="262128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4244181">
                  <a:extLst>
                    <a:ext uri="{9D8B030D-6E8A-4147-A177-3AD203B41FA5}">
                      <a16:colId xmlns:a16="http://schemas.microsoft.com/office/drawing/2014/main" val="2621229557"/>
                    </a:ext>
                  </a:extLst>
                </a:gridCol>
                <a:gridCol w="4244181">
                  <a:extLst>
                    <a:ext uri="{9D8B030D-6E8A-4147-A177-3AD203B41FA5}">
                      <a16:colId xmlns:a16="http://schemas.microsoft.com/office/drawing/2014/main" val="31786445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Mission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Vision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4059038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Defines what you’re currently doing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Defines where you’re going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1292093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Directly motivates goals and objectives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Directly influences direction and purpose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4730079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Inspires culture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Inspires growth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5879672"/>
                  </a:ext>
                </a:extLst>
              </a:tr>
            </a:tbl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8943DAC5-64EA-96F1-C03B-C5AC829D00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8299" y="147353"/>
            <a:ext cx="8765701" cy="890724"/>
          </a:xfrm>
        </p:spPr>
        <p:txBody>
          <a:bodyPr/>
          <a:lstStyle/>
          <a:p>
            <a:r>
              <a:rPr lang="en-US" sz="4400" dirty="0"/>
              <a:t>Mission/Vision Statement</a:t>
            </a:r>
          </a:p>
        </p:txBody>
      </p:sp>
    </p:spTree>
    <p:extLst>
      <p:ext uri="{BB962C8B-B14F-4D97-AF65-F5344CB8AC3E}">
        <p14:creationId xmlns:p14="http://schemas.microsoft.com/office/powerpoint/2010/main" val="4050402564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586EE58-F4DE-3619-F517-EB4DC23CB1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2562" y="1173733"/>
            <a:ext cx="8781438" cy="3171397"/>
          </a:xfrm>
        </p:spPr>
        <p:txBody>
          <a:bodyPr/>
          <a:lstStyle/>
          <a:p>
            <a:pPr marL="149348" indent="0">
              <a:buNone/>
            </a:pPr>
            <a:r>
              <a:rPr lang="en-US" sz="2800" dirty="0"/>
              <a:t>Individually:</a:t>
            </a:r>
          </a:p>
          <a:p>
            <a:pPr lvl="1"/>
            <a:r>
              <a:rPr lang="en-US" sz="2400" dirty="0"/>
              <a:t>Describe the mission/vision of your program in 1-2 sentences?</a:t>
            </a:r>
          </a:p>
          <a:p>
            <a:pPr marL="149348" indent="0">
              <a:buNone/>
            </a:pPr>
            <a:r>
              <a:rPr lang="en-US" sz="2800" dirty="0"/>
              <a:t>At your table:</a:t>
            </a:r>
          </a:p>
          <a:p>
            <a:pPr lvl="1"/>
            <a:r>
              <a:rPr lang="en-US" sz="2400" dirty="0"/>
              <a:t>Do your faculty members have a shared mental model of this mission/vision?</a:t>
            </a:r>
          </a:p>
          <a:p>
            <a:pPr lvl="1"/>
            <a:r>
              <a:rPr lang="en-US" sz="2400" dirty="0"/>
              <a:t>If not, how could you foster this shared mental model?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29ADB3A-5578-14A0-08EF-1BDD595C59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Small Group Exercise</a:t>
            </a:r>
          </a:p>
        </p:txBody>
      </p:sp>
    </p:spTree>
    <p:extLst>
      <p:ext uri="{BB962C8B-B14F-4D97-AF65-F5344CB8AC3E}">
        <p14:creationId xmlns:p14="http://schemas.microsoft.com/office/powerpoint/2010/main" val="2018588481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C08A5F-87E2-83DB-3C35-8E70BC1010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01F9BD0-DAB1-D0F7-E325-9D46834C3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Start with the End in Mind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91A1E87-A055-D40E-E06A-D287B768DAC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61950" y="1173163"/>
          <a:ext cx="8488363" cy="31718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2" name="Picture 1">
            <a:extLst>
              <a:ext uri="{FF2B5EF4-FFF2-40B4-BE49-F238E27FC236}">
                <a16:creationId xmlns:a16="http://schemas.microsoft.com/office/drawing/2014/main" id="{8BDC6DA3-B037-CA2D-FB74-E64C65C5C98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656655" y="4245218"/>
            <a:ext cx="1258824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3770755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A0B736-B453-DB5B-C389-F18945DE83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2562" y="1173733"/>
            <a:ext cx="8781438" cy="3171397"/>
          </a:xfrm>
        </p:spPr>
        <p:txBody>
          <a:bodyPr/>
          <a:lstStyle/>
          <a:p>
            <a:r>
              <a:rPr lang="en-US" sz="2400" dirty="0"/>
              <a:t>Competency-based</a:t>
            </a:r>
          </a:p>
          <a:p>
            <a:r>
              <a:rPr lang="en-US" sz="2400" dirty="0"/>
              <a:t>Defined, </a:t>
            </a:r>
            <a:r>
              <a:rPr lang="en-US" sz="2400" i="1" dirty="0"/>
              <a:t>observable </a:t>
            </a:r>
            <a:r>
              <a:rPr lang="en-US" sz="2400" dirty="0"/>
              <a:t>behaviors</a:t>
            </a:r>
          </a:p>
          <a:p>
            <a:r>
              <a:rPr lang="en-US" sz="2400" dirty="0"/>
              <a:t>Assessment independent of PGY level</a:t>
            </a:r>
          </a:p>
          <a:p>
            <a:r>
              <a:rPr lang="en-US" sz="2400" dirty="0"/>
              <a:t>Can be one observation</a:t>
            </a:r>
          </a:p>
          <a:p>
            <a:pPr lvl="1"/>
            <a:r>
              <a:rPr lang="en-US" sz="2000" dirty="0"/>
              <a:t>Clinic encounter, procedure, resuscitation</a:t>
            </a:r>
          </a:p>
          <a:p>
            <a:r>
              <a:rPr lang="en-US" sz="2400" dirty="0"/>
              <a:t>Can be observations over time</a:t>
            </a:r>
          </a:p>
          <a:p>
            <a:pPr lvl="1"/>
            <a:r>
              <a:rPr lang="en-US" sz="2000" dirty="0"/>
              <a:t>Rotation, year in clinic, week on service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69D9A01C-8A27-8573-DC57-E83396D4ED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8299" y="147353"/>
            <a:ext cx="8765701" cy="890724"/>
          </a:xfrm>
        </p:spPr>
        <p:txBody>
          <a:bodyPr/>
          <a:lstStyle/>
          <a:p>
            <a:r>
              <a:rPr lang="en-US" sz="3700" dirty="0"/>
              <a:t>Competency-Based Assessment Data</a:t>
            </a:r>
          </a:p>
        </p:txBody>
      </p:sp>
    </p:spTree>
    <p:extLst>
      <p:ext uri="{BB962C8B-B14F-4D97-AF65-F5344CB8AC3E}">
        <p14:creationId xmlns:p14="http://schemas.microsoft.com/office/powerpoint/2010/main" val="2323743463"/>
      </p:ext>
    </p:extLst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CGMETemplate1">
  <a:themeElements>
    <a:clrScheme name="Custom 2">
      <a:dk1>
        <a:srgbClr val="000000"/>
      </a:dk1>
      <a:lt1>
        <a:sysClr val="window" lastClr="FFFFFF"/>
      </a:lt1>
      <a:dk2>
        <a:srgbClr val="5D7880"/>
      </a:dk2>
      <a:lt2>
        <a:srgbClr val="DEDEE0"/>
      </a:lt2>
      <a:accent1>
        <a:srgbClr val="D72229"/>
      </a:accent1>
      <a:accent2>
        <a:srgbClr val="5A7681"/>
      </a:accent2>
      <a:accent3>
        <a:srgbClr val="622F7C"/>
      </a:accent3>
      <a:accent4>
        <a:srgbClr val="056735"/>
      </a:accent4>
      <a:accent5>
        <a:srgbClr val="00728F"/>
      </a:accent5>
      <a:accent6>
        <a:srgbClr val="144B8E"/>
      </a:accent6>
      <a:hlink>
        <a:srgbClr val="D72229"/>
      </a:hlink>
      <a:folHlink>
        <a:srgbClr val="E9777C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6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6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  <a:txDef>
      <a:spPr>
        <a:noFill/>
      </a:spPr>
      <a:bodyPr wrap="square" rtlCol="0">
        <a:spAutoFit/>
      </a:bodyPr>
      <a:lstStyle>
        <a:defPPr algn="l">
          <a:defRPr dirty="0" smtClean="0">
            <a:latin typeface="+mj-lt"/>
          </a:defRPr>
        </a:defPPr>
      </a:lstStyle>
    </a:txDef>
  </a:objectDefaults>
  <a:extraClrSchemeLst>
    <a:extraClrScheme>
      <a:clrScheme name="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ACGMETemplate1" id="{B761F184-1F50-4055-926A-C85D0770764B}" vid="{3F1DB6F9-DFC9-4EA5-B582-B76AF3A5C9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903BF45F10B0C4988A45301B03CB496" ma:contentTypeVersion="15" ma:contentTypeDescription="Create a new document." ma:contentTypeScope="" ma:versionID="389ec027f26e3cec785d3182b1ae72a7">
  <xsd:schema xmlns:xsd="http://www.w3.org/2001/XMLSchema" xmlns:xs="http://www.w3.org/2001/XMLSchema" xmlns:p="http://schemas.microsoft.com/office/2006/metadata/properties" xmlns:ns2="fc9668f8-af19-4be4-8442-7e0d4feba5cc" xmlns:ns3="07af21a0-4ba5-490c-aa38-a631b098a7ce" targetNamespace="http://schemas.microsoft.com/office/2006/metadata/properties" ma:root="true" ma:fieldsID="8a1a37d9218ba2f8063c26716c60438c" ns2:_="" ns3:_="">
    <xsd:import namespace="fc9668f8-af19-4be4-8442-7e0d4feba5cc"/>
    <xsd:import namespace="07af21a0-4ba5-490c-aa38-a631b098a7c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9668f8-af19-4be4-8442-7e0d4feba5c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306b6d93-03f4-49d5-9e6a-9cbccfa9c2f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af21a0-4ba5-490c-aa38-a631b098a7ce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a25c64a4-2290-4c9b-a092-5d7078299709}" ma:internalName="TaxCatchAll" ma:showField="CatchAllData" ma:web="07af21a0-4ba5-490c-aa38-a631b098a7c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7af21a0-4ba5-490c-aa38-a631b098a7ce" xsi:nil="true"/>
    <lcf76f155ced4ddcb4097134ff3c332f xmlns="fc9668f8-af19-4be4-8442-7e0d4feba5cc">
      <Terms xmlns="http://schemas.microsoft.com/office/infopath/2007/PartnerControls"/>
    </lcf76f155ced4ddcb4097134ff3c332f>
    <SharedWithUsers xmlns="07af21a0-4ba5-490c-aa38-a631b098a7ce">
      <UserInfo>
        <DisplayName/>
        <AccountId xsi:nil="true"/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19A4459A-8F3D-4048-A03E-B8D45FDE022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F10F840-C32D-4145-8CB2-12A0D2475C7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c9668f8-af19-4be4-8442-7e0d4feba5cc"/>
    <ds:schemaRef ds:uri="07af21a0-4ba5-490c-aa38-a631b098a7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93BA1E6-2079-4478-BC47-96C1FB7305FB}">
  <ds:schemaRefs>
    <ds:schemaRef ds:uri="http://purl.org/dc/elements/1.1/"/>
    <ds:schemaRef ds:uri="http://www.w3.org/XML/1998/namespace"/>
    <ds:schemaRef ds:uri="9283f82a-02d1-434f-9231-e96bc2469e7f"/>
    <ds:schemaRef ds:uri="http://purl.org/dc/terms/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schemas.microsoft.com/office/infopath/2007/PartnerControls"/>
    <ds:schemaRef ds:uri="fab67401-e6e8-4ee5-a328-9e02152fd1e2"/>
    <ds:schemaRef ds:uri="http://schemas.microsoft.com/office/2006/metadata/properties"/>
    <ds:schemaRef ds:uri="07af21a0-4ba5-490c-aa38-a631b098a7ce"/>
    <ds:schemaRef ds:uri="fc9668f8-af19-4be4-8442-7e0d4feba5c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608</TotalTime>
  <Words>1092</Words>
  <Application>Microsoft Office PowerPoint</Application>
  <PresentationFormat>On-screen Show (16:9)</PresentationFormat>
  <Paragraphs>239</Paragraphs>
  <Slides>25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Arial</vt:lpstr>
      <vt:lpstr>Calibri</vt:lpstr>
      <vt:lpstr>Georgia</vt:lpstr>
      <vt:lpstr>Gill Sans</vt:lpstr>
      <vt:lpstr>Gill Sans MT</vt:lpstr>
      <vt:lpstr>ACGMETemplate1</vt:lpstr>
      <vt:lpstr>Assessing Your Assessments</vt:lpstr>
      <vt:lpstr>Objectives</vt:lpstr>
      <vt:lpstr>Start with the End in Mind</vt:lpstr>
      <vt:lpstr>Start with the End in Mind</vt:lpstr>
      <vt:lpstr>Mission/Vision Statement</vt:lpstr>
      <vt:lpstr>Mission/Vision Statement</vt:lpstr>
      <vt:lpstr>Small Group Exercise</vt:lpstr>
      <vt:lpstr>Start with the End in Mind</vt:lpstr>
      <vt:lpstr>Competency-Based Assessment Data</vt:lpstr>
      <vt:lpstr>Windows of Competence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Start with the End in Mind</vt:lpstr>
      <vt:lpstr>The GME Assessment “System” </vt:lpstr>
      <vt:lpstr>Things to Consider . . .</vt:lpstr>
      <vt:lpstr>PowerPoint Presentation</vt:lpstr>
      <vt:lpstr>PowerPoint Presentation</vt:lpstr>
      <vt:lpstr>Creating an Assessment Matrix</vt:lpstr>
      <vt:lpstr>Small Group Exercise</vt:lpstr>
      <vt:lpstr>Summary</vt:lpstr>
      <vt:lpstr>Thank you!</vt:lpstr>
    </vt:vector>
  </TitlesOfParts>
  <Company>TMP Worldwide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Awa Gueye</dc:creator>
  <cp:lastModifiedBy>Kati Beben</cp:lastModifiedBy>
  <cp:revision>74</cp:revision>
  <dcterms:created xsi:type="dcterms:W3CDTF">2016-06-16T00:48:59Z</dcterms:created>
  <dcterms:modified xsi:type="dcterms:W3CDTF">2026-02-03T03:16:25Z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0x0101005903BF45F10B0C4988A45301B03CB496</vt:lpwstr>
  </property>
  <property fmtid="{D5CDD505-2E9C-101B-9397-08002B2CF9AE}" pid="3" name="Order">
    <vt:r8>100</vt:r8>
  </property>
  <property fmtid="{D5CDD505-2E9C-101B-9397-08002B2CF9AE}" pid="4" name="MediaServiceImageTags">
    <vt:lpwstr/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</Properties>
</file>